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4"/>
  </p:notesMasterIdLst>
  <p:sldIdLst>
    <p:sldId id="299" r:id="rId2"/>
    <p:sldId id="324" r:id="rId3"/>
  </p:sldIdLst>
  <p:sldSz cx="12192000" cy="6858000"/>
  <p:notesSz cx="7099300" cy="10234613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orient="horz" pos="1026" userDrawn="1">
          <p15:clr>
            <a:srgbClr val="A4A3A4"/>
          </p15:clr>
        </p15:guide>
        <p15:guide id="3" orient="horz" pos="4110" userDrawn="1">
          <p15:clr>
            <a:srgbClr val="A4A3A4"/>
          </p15:clr>
        </p15:guide>
        <p15:guide id="4" pos="3840" userDrawn="1">
          <p15:clr>
            <a:srgbClr val="A4A3A4"/>
          </p15:clr>
        </p15:guide>
        <p15:guide id="5" pos="7469" userDrawn="1">
          <p15:clr>
            <a:srgbClr val="A4A3A4"/>
          </p15:clr>
        </p15:guide>
        <p15:guide id="6" pos="211" userDrawn="1">
          <p15:clr>
            <a:srgbClr val="A4A3A4"/>
          </p15:clr>
        </p15:guide>
        <p15:guide id="7" pos="3053" userDrawn="1">
          <p15:clr>
            <a:srgbClr val="A4A3A4"/>
          </p15:clr>
        </p15:guide>
        <p15:guide id="8" pos="5593" userDrawn="1">
          <p15:clr>
            <a:srgbClr val="A4A3A4"/>
          </p15:clr>
        </p15:guide>
        <p15:guide id="9" orient="horz" pos="397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EDFF"/>
    <a:srgbClr val="D9EBFF"/>
    <a:srgbClr val="C9E3FF"/>
    <a:srgbClr val="004BA0"/>
    <a:srgbClr val="65A0FF"/>
    <a:srgbClr val="025CCA"/>
    <a:srgbClr val="0070C0"/>
    <a:srgbClr val="003399"/>
    <a:srgbClr val="1F3F79"/>
    <a:srgbClr val="1F3F7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Средний стиль 2 - акцент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Средний стиль 2 —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Средний стиль 2 —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E25E649-3F16-4E02-A733-19D2CDBF48F0}" styleName="Средний стиль 3 —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8D230F3-CF80-4859-8CE7-A43EE81993B5}" styleName="Светлый стиль 1 — акцент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984" autoAdjust="0"/>
    <p:restoredTop sz="94660"/>
  </p:normalViewPr>
  <p:slideViewPr>
    <p:cSldViewPr showGuides="1">
      <p:cViewPr varScale="1">
        <p:scale>
          <a:sx n="163" d="100"/>
          <a:sy n="163" d="100"/>
        </p:scale>
        <p:origin x="378" y="144"/>
      </p:cViewPr>
      <p:guideLst>
        <p:guide orient="horz" pos="2160"/>
        <p:guide orient="horz" pos="1026"/>
        <p:guide orient="horz" pos="4110"/>
        <p:guide pos="3840"/>
        <p:guide pos="7469"/>
        <p:guide pos="211"/>
        <p:guide pos="3053"/>
        <p:guide pos="5593"/>
        <p:guide orient="horz" pos="3974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0" tIns="49520" rIns="99040" bIns="49520" numCol="1" anchor="t" anchorCtr="0" compatLnSpc="1">
            <a:prstTxWarp prst="textNoShape">
              <a:avLst/>
            </a:prstTxWarp>
          </a:bodyPr>
          <a:lstStyle>
            <a:lvl1pPr>
              <a:defRPr sz="1300">
                <a:latin typeface="Arial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9" y="1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0" tIns="49520" rIns="99040" bIns="49520" numCol="1" anchor="t" anchorCtr="0" compatLnSpc="1">
            <a:prstTxWarp prst="textNoShape">
              <a:avLst/>
            </a:prstTxWarp>
          </a:bodyPr>
          <a:lstStyle>
            <a:lvl1pPr algn="r">
              <a:defRPr sz="1300">
                <a:latin typeface="Arial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36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39700" y="768350"/>
            <a:ext cx="6819900" cy="38369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0925"/>
            <a:ext cx="5680075" cy="4605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0" tIns="49520" rIns="99040" bIns="495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1851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0" tIns="49520" rIns="99040" bIns="49520" numCol="1" anchor="b" anchorCtr="0" compatLnSpc="1">
            <a:prstTxWarp prst="textNoShape">
              <a:avLst/>
            </a:prstTxWarp>
          </a:bodyPr>
          <a:lstStyle>
            <a:lvl1pPr>
              <a:defRPr sz="1300">
                <a:latin typeface="Arial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9" y="9721851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0" tIns="49520" rIns="99040" bIns="49520" numCol="1" anchor="b" anchorCtr="0" compatLnSpc="1">
            <a:prstTxWarp prst="textNoShape">
              <a:avLst/>
            </a:prstTxWarp>
          </a:bodyPr>
          <a:lstStyle>
            <a:lvl1pPr algn="r">
              <a:defRPr sz="1300">
                <a:latin typeface="Arial" pitchFamily="34" charset="0"/>
              </a:defRPr>
            </a:lvl1pPr>
          </a:lstStyle>
          <a:p>
            <a:pPr>
              <a:defRPr/>
            </a:pPr>
            <a:fld id="{BC2AE7E3-3035-4F21-9BCC-A215AC4F657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0663487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92313" y="1412776"/>
            <a:ext cx="9865254" cy="2016224"/>
          </a:xfrm>
        </p:spPr>
        <p:txBody>
          <a:bodyPr wrap="square">
            <a:noAutofit/>
          </a:bodyPr>
          <a:lstStyle>
            <a:lvl1pPr algn="l">
              <a:defRPr sz="4400">
                <a:solidFill>
                  <a:srgbClr val="004BA0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990197" y="3717033"/>
            <a:ext cx="9865254" cy="307777"/>
          </a:xfrm>
        </p:spPr>
        <p:txBody>
          <a:bodyPr wrap="square">
            <a:spAutoFit/>
          </a:bodyPr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+mn-lt"/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992314" y="908050"/>
            <a:ext cx="9865256" cy="5616576"/>
          </a:xfrm>
        </p:spPr>
        <p:txBody>
          <a:bodyPr/>
          <a:lstStyle>
            <a:lvl1pPr marL="269875" indent="-269875">
              <a:buFont typeface="Arial" panose="020B0604020202020204" pitchFamily="34" charset="0"/>
              <a:buChar char="•"/>
              <a:defRPr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pPr>
              <a:defRPr/>
            </a:pPr>
            <a:fld id="{E66D4FF4-D9D9-43C6-8B4D-7900B8789EB3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  <p:sp>
        <p:nvSpPr>
          <p:cNvPr id="111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34963" y="6524625"/>
            <a:ext cx="1153584" cy="160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  <a:spAutoFit/>
          </a:bodyPr>
          <a:lstStyle>
            <a:lvl1pPr algn="l">
              <a:defRPr sz="1050" b="1">
                <a:solidFill>
                  <a:srgbClr val="004BA0"/>
                </a:solidFill>
                <a:latin typeface="+mn-lt"/>
              </a:defRPr>
            </a:lvl1pPr>
          </a:lstStyle>
          <a:p>
            <a:pPr>
              <a:defRPr/>
            </a:pPr>
            <a:fld id="{1AB2BEE9-37FC-460D-9073-82E321F38F77}" type="datetime1">
              <a:rPr lang="ru-RU" smtClean="0"/>
              <a:pPr>
                <a:defRPr/>
              </a:pPr>
              <a:t>03.10.2018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92313" y="3429000"/>
            <a:ext cx="8686668" cy="1362075"/>
          </a:xfrm>
        </p:spPr>
        <p:txBody>
          <a:bodyPr anchor="t"/>
          <a:lstStyle>
            <a:lvl1pPr algn="l">
              <a:defRPr sz="4000" b="1" cap="none" baseline="0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992313" y="1928810"/>
            <a:ext cx="8686668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333620" y="6524625"/>
            <a:ext cx="1153584" cy="160337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C30E1D-7C36-42B0-AB4A-3BECF4C66340}" type="datetime1">
              <a:rPr lang="ru-RU" smtClean="0"/>
              <a:t>03.10.2018</a:t>
            </a:fld>
            <a:endParaRPr lang="ru-RU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3C66798-3008-41FD-B834-4F3B417A7908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334963" y="6524625"/>
            <a:ext cx="1153584" cy="160337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302673-C742-40AC-A7FF-F4569FEDDE85}" type="datetime1">
              <a:rPr lang="ru-RU" smtClean="0"/>
              <a:t>03.10.2018</a:t>
            </a:fld>
            <a:endParaRPr lang="ru-RU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2BFE39-4790-488B-BF41-ED86A334E34F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334963" y="6524625"/>
            <a:ext cx="1153584" cy="160337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715262-E5A8-4BA5-B40F-861F7EE78DFA}" type="datetime1">
              <a:rPr lang="ru-RU" smtClean="0"/>
              <a:t>03.10.2018</a:t>
            </a:fld>
            <a:endParaRPr lang="ru-RU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2EAD00-1DE0-4C64-9485-F70D3AC2FC5A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991783" y="0"/>
            <a:ext cx="9865255" cy="765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108000" rIns="0" bIns="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ru-RU" dirty="0" smtClean="0"/>
              <a:t>Образец заголовка</a:t>
            </a:r>
          </a:p>
        </p:txBody>
      </p:sp>
      <p:sp>
        <p:nvSpPr>
          <p:cNvPr id="102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992313" y="908051"/>
            <a:ext cx="9865255" cy="561657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</a:p>
        </p:txBody>
      </p:sp>
      <p:sp>
        <p:nvSpPr>
          <p:cNvPr id="1073" name="Freeform 49"/>
          <p:cNvSpPr>
            <a:spLocks/>
          </p:cNvSpPr>
          <p:nvPr userDrawn="1"/>
        </p:nvSpPr>
        <p:spPr bwMode="auto">
          <a:xfrm>
            <a:off x="6176433" y="-1028699"/>
            <a:ext cx="69851" cy="71437"/>
          </a:xfrm>
          <a:custGeom>
            <a:avLst/>
            <a:gdLst/>
            <a:ahLst/>
            <a:cxnLst>
              <a:cxn ang="0">
                <a:pos x="42" y="137"/>
              </a:cxn>
              <a:cxn ang="0">
                <a:pos x="42" y="16"/>
              </a:cxn>
              <a:cxn ang="0">
                <a:pos x="0" y="16"/>
              </a:cxn>
              <a:cxn ang="0">
                <a:pos x="0" y="0"/>
              </a:cxn>
              <a:cxn ang="0">
                <a:pos x="100" y="0"/>
              </a:cxn>
              <a:cxn ang="0">
                <a:pos x="100" y="16"/>
              </a:cxn>
              <a:cxn ang="0">
                <a:pos x="58" y="16"/>
              </a:cxn>
              <a:cxn ang="0">
                <a:pos x="58" y="137"/>
              </a:cxn>
              <a:cxn ang="0">
                <a:pos x="42" y="137"/>
              </a:cxn>
            </a:cxnLst>
            <a:rect l="0" t="0" r="r" b="b"/>
            <a:pathLst>
              <a:path w="100" h="137">
                <a:moveTo>
                  <a:pt x="42" y="137"/>
                </a:moveTo>
                <a:lnTo>
                  <a:pt x="42" y="16"/>
                </a:lnTo>
                <a:lnTo>
                  <a:pt x="0" y="16"/>
                </a:lnTo>
                <a:lnTo>
                  <a:pt x="0" y="0"/>
                </a:lnTo>
                <a:lnTo>
                  <a:pt x="100" y="0"/>
                </a:lnTo>
                <a:lnTo>
                  <a:pt x="100" y="16"/>
                </a:lnTo>
                <a:lnTo>
                  <a:pt x="58" y="16"/>
                </a:lnTo>
                <a:lnTo>
                  <a:pt x="58" y="137"/>
                </a:lnTo>
                <a:lnTo>
                  <a:pt x="42" y="137"/>
                </a:lnTo>
                <a:close/>
              </a:path>
            </a:pathLst>
          </a:custGeom>
          <a:solidFill>
            <a:schemeClr val="accent1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>
              <a:latin typeface="Arial" pitchFamily="34" charset="0"/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1857569" y="6524628"/>
            <a:ext cx="264047" cy="160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  <a:spAutoFit/>
          </a:bodyPr>
          <a:lstStyle>
            <a:lvl1pPr algn="l">
              <a:defRPr sz="1050" b="1">
                <a:solidFill>
                  <a:srgbClr val="004BA0"/>
                </a:solidFill>
                <a:latin typeface="+mn-lt"/>
              </a:defRPr>
            </a:lvl1pPr>
          </a:lstStyle>
          <a:p>
            <a:pPr>
              <a:defRPr/>
            </a:pPr>
            <a:fld id="{D56CFF4B-F7DC-4CDB-9A6E-B2D95DF64057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  <p:sp>
        <p:nvSpPr>
          <p:cNvPr id="63" name="Прямоугольник 62"/>
          <p:cNvSpPr/>
          <p:nvPr userDrawn="1"/>
        </p:nvSpPr>
        <p:spPr>
          <a:xfrm>
            <a:off x="0" y="0"/>
            <a:ext cx="1259632" cy="6858000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3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23528" y="6524625"/>
            <a:ext cx="865188" cy="160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  <a:spAutoFit/>
          </a:bodyPr>
          <a:lstStyle>
            <a:lvl1pPr algn="l">
              <a:defRPr sz="1050" b="1">
                <a:solidFill>
                  <a:srgbClr val="004BA0"/>
                </a:solidFill>
                <a:latin typeface="+mn-lt"/>
              </a:defRPr>
            </a:lvl1pPr>
          </a:lstStyle>
          <a:p>
            <a:pPr>
              <a:defRPr/>
            </a:pPr>
            <a:fld id="{1AB2BEE9-37FC-460D-9073-82E321F38F77}" type="datetime1">
              <a:rPr lang="ru-RU" smtClean="0"/>
              <a:pPr>
                <a:defRPr/>
              </a:pPr>
              <a:t>03.10.2018</a:t>
            </a:fld>
            <a:endParaRPr lang="ru-RU" dirty="0"/>
          </a:p>
        </p:txBody>
      </p:sp>
      <p:pic>
        <p:nvPicPr>
          <p:cNvPr id="74" name="Рисунок 73"/>
          <p:cNvPicPr>
            <a:picLocks noChangeAspect="1"/>
          </p:cNvPicPr>
          <p:nvPr userDrawn="1"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1520" y="476672"/>
            <a:ext cx="1260000" cy="1260000"/>
          </a:xfrm>
          <a:prstGeom prst="rect">
            <a:avLst/>
          </a:prstGeom>
        </p:spPr>
      </p:pic>
      <p:grpSp>
        <p:nvGrpSpPr>
          <p:cNvPr id="75" name="Группа 74"/>
          <p:cNvGrpSpPr>
            <a:grpSpLocks noChangeAspect="1"/>
          </p:cNvGrpSpPr>
          <p:nvPr userDrawn="1"/>
        </p:nvGrpSpPr>
        <p:grpSpPr>
          <a:xfrm>
            <a:off x="323528" y="4528070"/>
            <a:ext cx="720000" cy="513669"/>
            <a:chOff x="320675" y="4457700"/>
            <a:chExt cx="792163" cy="565151"/>
          </a:xfrm>
          <a:solidFill>
            <a:srgbClr val="004BA0"/>
          </a:solidFill>
        </p:grpSpPr>
        <p:sp>
          <p:nvSpPr>
            <p:cNvPr id="76" name="Freeform 45"/>
            <p:cNvSpPr>
              <a:spLocks noEditPoints="1"/>
            </p:cNvSpPr>
            <p:nvPr userDrawn="1"/>
          </p:nvSpPr>
          <p:spPr bwMode="auto">
            <a:xfrm>
              <a:off x="320675" y="4672013"/>
              <a:ext cx="731838" cy="193675"/>
            </a:xfrm>
            <a:custGeom>
              <a:avLst/>
              <a:gdLst>
                <a:gd name="T0" fmla="*/ 240 w 291"/>
                <a:gd name="T1" fmla="*/ 77 h 77"/>
                <a:gd name="T2" fmla="*/ 248 w 291"/>
                <a:gd name="T3" fmla="*/ 73 h 77"/>
                <a:gd name="T4" fmla="*/ 291 w 291"/>
                <a:gd name="T5" fmla="*/ 54 h 77"/>
                <a:gd name="T6" fmla="*/ 253 w 291"/>
                <a:gd name="T7" fmla="*/ 14 h 77"/>
                <a:gd name="T8" fmla="*/ 276 w 291"/>
                <a:gd name="T9" fmla="*/ 10 h 77"/>
                <a:gd name="T10" fmla="*/ 287 w 291"/>
                <a:gd name="T11" fmla="*/ 25 h 77"/>
                <a:gd name="T12" fmla="*/ 284 w 291"/>
                <a:gd name="T13" fmla="*/ 1 h 77"/>
                <a:gd name="T14" fmla="*/ 264 w 291"/>
                <a:gd name="T15" fmla="*/ 1 h 77"/>
                <a:gd name="T16" fmla="*/ 240 w 291"/>
                <a:gd name="T17" fmla="*/ 21 h 77"/>
                <a:gd name="T18" fmla="*/ 264 w 291"/>
                <a:gd name="T19" fmla="*/ 72 h 77"/>
                <a:gd name="T20" fmla="*/ 243 w 291"/>
                <a:gd name="T21" fmla="*/ 49 h 77"/>
                <a:gd name="T22" fmla="*/ 174 w 291"/>
                <a:gd name="T23" fmla="*/ 50 h 77"/>
                <a:gd name="T24" fmla="*/ 187 w 291"/>
                <a:gd name="T25" fmla="*/ 29 h 77"/>
                <a:gd name="T26" fmla="*/ 174 w 291"/>
                <a:gd name="T27" fmla="*/ 50 h 77"/>
                <a:gd name="T28" fmla="*/ 204 w 291"/>
                <a:gd name="T29" fmla="*/ 68 h 77"/>
                <a:gd name="T30" fmla="*/ 197 w 291"/>
                <a:gd name="T31" fmla="*/ 71 h 77"/>
                <a:gd name="T32" fmla="*/ 197 w 291"/>
                <a:gd name="T33" fmla="*/ 74 h 77"/>
                <a:gd name="T34" fmla="*/ 213 w 291"/>
                <a:gd name="T35" fmla="*/ 75 h 77"/>
                <a:gd name="T36" fmla="*/ 232 w 291"/>
                <a:gd name="T37" fmla="*/ 74 h 77"/>
                <a:gd name="T38" fmla="*/ 232 w 291"/>
                <a:gd name="T39" fmla="*/ 71 h 77"/>
                <a:gd name="T40" fmla="*/ 222 w 291"/>
                <a:gd name="T41" fmla="*/ 67 h 77"/>
                <a:gd name="T42" fmla="*/ 192 w 291"/>
                <a:gd name="T43" fmla="*/ 0 h 77"/>
                <a:gd name="T44" fmla="*/ 160 w 291"/>
                <a:gd name="T45" fmla="*/ 68 h 77"/>
                <a:gd name="T46" fmla="*/ 153 w 291"/>
                <a:gd name="T47" fmla="*/ 75 h 77"/>
                <a:gd name="T48" fmla="*/ 176 w 291"/>
                <a:gd name="T49" fmla="*/ 75 h 77"/>
                <a:gd name="T50" fmla="*/ 175 w 291"/>
                <a:gd name="T51" fmla="*/ 72 h 77"/>
                <a:gd name="T52" fmla="*/ 168 w 291"/>
                <a:gd name="T53" fmla="*/ 68 h 77"/>
                <a:gd name="T54" fmla="*/ 197 w 291"/>
                <a:gd name="T55" fmla="*/ 55 h 77"/>
                <a:gd name="T56" fmla="*/ 121 w 291"/>
                <a:gd name="T57" fmla="*/ 6 h 77"/>
                <a:gd name="T58" fmla="*/ 140 w 291"/>
                <a:gd name="T59" fmla="*/ 24 h 77"/>
                <a:gd name="T60" fmla="*/ 140 w 291"/>
                <a:gd name="T61" fmla="*/ 2 h 77"/>
                <a:gd name="T62" fmla="*/ 97 w 291"/>
                <a:gd name="T63" fmla="*/ 3 h 77"/>
                <a:gd name="T64" fmla="*/ 80 w 291"/>
                <a:gd name="T65" fmla="*/ 3 h 77"/>
                <a:gd name="T66" fmla="*/ 81 w 291"/>
                <a:gd name="T67" fmla="*/ 6 h 77"/>
                <a:gd name="T68" fmla="*/ 90 w 291"/>
                <a:gd name="T69" fmla="*/ 10 h 77"/>
                <a:gd name="T70" fmla="*/ 90 w 291"/>
                <a:gd name="T71" fmla="*/ 67 h 77"/>
                <a:gd name="T72" fmla="*/ 81 w 291"/>
                <a:gd name="T73" fmla="*/ 71 h 77"/>
                <a:gd name="T74" fmla="*/ 80 w 291"/>
                <a:gd name="T75" fmla="*/ 74 h 77"/>
                <a:gd name="T76" fmla="*/ 86 w 291"/>
                <a:gd name="T77" fmla="*/ 75 h 77"/>
                <a:gd name="T78" fmla="*/ 133 w 291"/>
                <a:gd name="T79" fmla="*/ 75 h 77"/>
                <a:gd name="T80" fmla="*/ 145 w 291"/>
                <a:gd name="T81" fmla="*/ 52 h 77"/>
                <a:gd name="T82" fmla="*/ 118 w 291"/>
                <a:gd name="T83" fmla="*/ 71 h 77"/>
                <a:gd name="T84" fmla="*/ 107 w 291"/>
                <a:gd name="T85" fmla="*/ 63 h 77"/>
                <a:gd name="T86" fmla="*/ 106 w 291"/>
                <a:gd name="T87" fmla="*/ 39 h 77"/>
                <a:gd name="T88" fmla="*/ 118 w 291"/>
                <a:gd name="T89" fmla="*/ 44 h 77"/>
                <a:gd name="T90" fmla="*/ 122 w 291"/>
                <a:gd name="T91" fmla="*/ 57 h 77"/>
                <a:gd name="T92" fmla="*/ 125 w 291"/>
                <a:gd name="T93" fmla="*/ 56 h 77"/>
                <a:gd name="T94" fmla="*/ 125 w 291"/>
                <a:gd name="T95" fmla="*/ 19 h 77"/>
                <a:gd name="T96" fmla="*/ 121 w 291"/>
                <a:gd name="T97" fmla="*/ 18 h 77"/>
                <a:gd name="T98" fmla="*/ 117 w 291"/>
                <a:gd name="T99" fmla="*/ 32 h 77"/>
                <a:gd name="T100" fmla="*/ 106 w 291"/>
                <a:gd name="T101" fmla="*/ 36 h 77"/>
                <a:gd name="T102" fmla="*/ 41 w 291"/>
                <a:gd name="T103" fmla="*/ 77 h 77"/>
                <a:gd name="T104" fmla="*/ 68 w 291"/>
                <a:gd name="T105" fmla="*/ 58 h 77"/>
                <a:gd name="T106" fmla="*/ 20 w 291"/>
                <a:gd name="T107" fmla="*/ 39 h 77"/>
                <a:gd name="T108" fmla="*/ 58 w 291"/>
                <a:gd name="T109" fmla="*/ 13 h 77"/>
                <a:gd name="T110" fmla="*/ 66 w 291"/>
                <a:gd name="T111" fmla="*/ 27 h 77"/>
                <a:gd name="T112" fmla="*/ 69 w 291"/>
                <a:gd name="T113" fmla="*/ 1 h 77"/>
                <a:gd name="T114" fmla="*/ 63 w 291"/>
                <a:gd name="T115" fmla="*/ 6 h 77"/>
                <a:gd name="T116" fmla="*/ 40 w 291"/>
                <a:gd name="T117" fmla="*/ 1 h 77"/>
                <a:gd name="T118" fmla="*/ 0 w 291"/>
                <a:gd name="T119" fmla="*/ 40 h 77"/>
                <a:gd name="T120" fmla="*/ 41 w 291"/>
                <a:gd name="T121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291" h="77">
                  <a:moveTo>
                    <a:pt x="240" y="49"/>
                  </a:moveTo>
                  <a:cubicBezTo>
                    <a:pt x="240" y="50"/>
                    <a:pt x="240" y="71"/>
                    <a:pt x="240" y="77"/>
                  </a:cubicBezTo>
                  <a:cubicBezTo>
                    <a:pt x="242" y="77"/>
                    <a:pt x="242" y="77"/>
                    <a:pt x="243" y="77"/>
                  </a:cubicBezTo>
                  <a:cubicBezTo>
                    <a:pt x="243" y="73"/>
                    <a:pt x="247" y="73"/>
                    <a:pt x="248" y="73"/>
                  </a:cubicBezTo>
                  <a:cubicBezTo>
                    <a:pt x="250" y="73"/>
                    <a:pt x="256" y="77"/>
                    <a:pt x="267" y="77"/>
                  </a:cubicBezTo>
                  <a:cubicBezTo>
                    <a:pt x="281" y="77"/>
                    <a:pt x="291" y="67"/>
                    <a:pt x="291" y="54"/>
                  </a:cubicBezTo>
                  <a:cubicBezTo>
                    <a:pt x="291" y="47"/>
                    <a:pt x="289" y="42"/>
                    <a:pt x="285" y="39"/>
                  </a:cubicBezTo>
                  <a:cubicBezTo>
                    <a:pt x="273" y="29"/>
                    <a:pt x="253" y="28"/>
                    <a:pt x="253" y="14"/>
                  </a:cubicBezTo>
                  <a:cubicBezTo>
                    <a:pt x="253" y="11"/>
                    <a:pt x="257" y="5"/>
                    <a:pt x="265" y="5"/>
                  </a:cubicBezTo>
                  <a:cubicBezTo>
                    <a:pt x="270" y="5"/>
                    <a:pt x="273" y="7"/>
                    <a:pt x="276" y="10"/>
                  </a:cubicBezTo>
                  <a:cubicBezTo>
                    <a:pt x="280" y="13"/>
                    <a:pt x="282" y="17"/>
                    <a:pt x="284" y="25"/>
                  </a:cubicBezTo>
                  <a:cubicBezTo>
                    <a:pt x="285" y="25"/>
                    <a:pt x="286" y="25"/>
                    <a:pt x="287" y="25"/>
                  </a:cubicBezTo>
                  <a:cubicBezTo>
                    <a:pt x="287" y="22"/>
                    <a:pt x="287" y="5"/>
                    <a:pt x="287" y="1"/>
                  </a:cubicBezTo>
                  <a:cubicBezTo>
                    <a:pt x="286" y="1"/>
                    <a:pt x="285" y="1"/>
                    <a:pt x="284" y="1"/>
                  </a:cubicBezTo>
                  <a:cubicBezTo>
                    <a:pt x="284" y="4"/>
                    <a:pt x="282" y="6"/>
                    <a:pt x="280" y="6"/>
                  </a:cubicBezTo>
                  <a:cubicBezTo>
                    <a:pt x="272" y="2"/>
                    <a:pt x="272" y="1"/>
                    <a:pt x="264" y="1"/>
                  </a:cubicBezTo>
                  <a:cubicBezTo>
                    <a:pt x="258" y="1"/>
                    <a:pt x="254" y="2"/>
                    <a:pt x="249" y="6"/>
                  </a:cubicBezTo>
                  <a:cubicBezTo>
                    <a:pt x="242" y="10"/>
                    <a:pt x="240" y="15"/>
                    <a:pt x="240" y="21"/>
                  </a:cubicBezTo>
                  <a:cubicBezTo>
                    <a:pt x="240" y="49"/>
                    <a:pt x="276" y="44"/>
                    <a:pt x="278" y="61"/>
                  </a:cubicBezTo>
                  <a:cubicBezTo>
                    <a:pt x="279" y="71"/>
                    <a:pt x="269" y="72"/>
                    <a:pt x="264" y="72"/>
                  </a:cubicBezTo>
                  <a:cubicBezTo>
                    <a:pt x="259" y="72"/>
                    <a:pt x="253" y="70"/>
                    <a:pt x="250" y="65"/>
                  </a:cubicBezTo>
                  <a:cubicBezTo>
                    <a:pt x="248" y="61"/>
                    <a:pt x="243" y="52"/>
                    <a:pt x="243" y="49"/>
                  </a:cubicBezTo>
                  <a:cubicBezTo>
                    <a:pt x="242" y="49"/>
                    <a:pt x="241" y="49"/>
                    <a:pt x="240" y="49"/>
                  </a:cubicBezTo>
                  <a:moveTo>
                    <a:pt x="174" y="50"/>
                  </a:moveTo>
                  <a:cubicBezTo>
                    <a:pt x="175" y="48"/>
                    <a:pt x="183" y="30"/>
                    <a:pt x="184" y="29"/>
                  </a:cubicBezTo>
                  <a:cubicBezTo>
                    <a:pt x="185" y="26"/>
                    <a:pt x="186" y="27"/>
                    <a:pt x="187" y="29"/>
                  </a:cubicBezTo>
                  <a:cubicBezTo>
                    <a:pt x="188" y="31"/>
                    <a:pt x="195" y="47"/>
                    <a:pt x="196" y="50"/>
                  </a:cubicBezTo>
                  <a:lnTo>
                    <a:pt x="174" y="50"/>
                  </a:lnTo>
                  <a:close/>
                  <a:moveTo>
                    <a:pt x="197" y="55"/>
                  </a:moveTo>
                  <a:cubicBezTo>
                    <a:pt x="199" y="58"/>
                    <a:pt x="203" y="64"/>
                    <a:pt x="204" y="68"/>
                  </a:cubicBezTo>
                  <a:cubicBezTo>
                    <a:pt x="204" y="70"/>
                    <a:pt x="203" y="71"/>
                    <a:pt x="200" y="71"/>
                  </a:cubicBezTo>
                  <a:cubicBezTo>
                    <a:pt x="197" y="71"/>
                    <a:pt x="197" y="71"/>
                    <a:pt x="197" y="71"/>
                  </a:cubicBezTo>
                  <a:cubicBezTo>
                    <a:pt x="197" y="71"/>
                    <a:pt x="197" y="72"/>
                    <a:pt x="197" y="72"/>
                  </a:cubicBezTo>
                  <a:cubicBezTo>
                    <a:pt x="197" y="74"/>
                    <a:pt x="197" y="74"/>
                    <a:pt x="197" y="74"/>
                  </a:cubicBezTo>
                  <a:cubicBezTo>
                    <a:pt x="197" y="75"/>
                    <a:pt x="197" y="76"/>
                    <a:pt x="198" y="76"/>
                  </a:cubicBezTo>
                  <a:cubicBezTo>
                    <a:pt x="200" y="76"/>
                    <a:pt x="204" y="75"/>
                    <a:pt x="213" y="75"/>
                  </a:cubicBezTo>
                  <a:cubicBezTo>
                    <a:pt x="227" y="75"/>
                    <a:pt x="229" y="76"/>
                    <a:pt x="231" y="76"/>
                  </a:cubicBezTo>
                  <a:cubicBezTo>
                    <a:pt x="232" y="76"/>
                    <a:pt x="232" y="75"/>
                    <a:pt x="232" y="74"/>
                  </a:cubicBezTo>
                  <a:cubicBezTo>
                    <a:pt x="232" y="72"/>
                    <a:pt x="232" y="72"/>
                    <a:pt x="232" y="72"/>
                  </a:cubicBezTo>
                  <a:cubicBezTo>
                    <a:pt x="232" y="72"/>
                    <a:pt x="232" y="71"/>
                    <a:pt x="232" y="71"/>
                  </a:cubicBezTo>
                  <a:cubicBezTo>
                    <a:pt x="228" y="71"/>
                    <a:pt x="228" y="71"/>
                    <a:pt x="228" y="71"/>
                  </a:cubicBezTo>
                  <a:cubicBezTo>
                    <a:pt x="226" y="71"/>
                    <a:pt x="223" y="70"/>
                    <a:pt x="222" y="67"/>
                  </a:cubicBezTo>
                  <a:cubicBezTo>
                    <a:pt x="219" y="61"/>
                    <a:pt x="195" y="6"/>
                    <a:pt x="194" y="2"/>
                  </a:cubicBezTo>
                  <a:cubicBezTo>
                    <a:pt x="193" y="1"/>
                    <a:pt x="193" y="0"/>
                    <a:pt x="192" y="0"/>
                  </a:cubicBezTo>
                  <a:cubicBezTo>
                    <a:pt x="192" y="0"/>
                    <a:pt x="191" y="0"/>
                    <a:pt x="191" y="1"/>
                  </a:cubicBezTo>
                  <a:cubicBezTo>
                    <a:pt x="186" y="12"/>
                    <a:pt x="182" y="24"/>
                    <a:pt x="160" y="68"/>
                  </a:cubicBezTo>
                  <a:cubicBezTo>
                    <a:pt x="158" y="71"/>
                    <a:pt x="156" y="72"/>
                    <a:pt x="152" y="73"/>
                  </a:cubicBezTo>
                  <a:cubicBezTo>
                    <a:pt x="152" y="73"/>
                    <a:pt x="152" y="75"/>
                    <a:pt x="153" y="75"/>
                  </a:cubicBezTo>
                  <a:cubicBezTo>
                    <a:pt x="154" y="75"/>
                    <a:pt x="157" y="75"/>
                    <a:pt x="165" y="75"/>
                  </a:cubicBezTo>
                  <a:cubicBezTo>
                    <a:pt x="174" y="75"/>
                    <a:pt x="175" y="75"/>
                    <a:pt x="176" y="75"/>
                  </a:cubicBezTo>
                  <a:cubicBezTo>
                    <a:pt x="177" y="75"/>
                    <a:pt x="176" y="73"/>
                    <a:pt x="176" y="73"/>
                  </a:cubicBezTo>
                  <a:cubicBezTo>
                    <a:pt x="176" y="72"/>
                    <a:pt x="176" y="72"/>
                    <a:pt x="175" y="72"/>
                  </a:cubicBezTo>
                  <a:cubicBezTo>
                    <a:pt x="171" y="71"/>
                    <a:pt x="171" y="71"/>
                    <a:pt x="171" y="71"/>
                  </a:cubicBezTo>
                  <a:cubicBezTo>
                    <a:pt x="168" y="71"/>
                    <a:pt x="168" y="70"/>
                    <a:pt x="168" y="68"/>
                  </a:cubicBezTo>
                  <a:cubicBezTo>
                    <a:pt x="168" y="64"/>
                    <a:pt x="172" y="57"/>
                    <a:pt x="173" y="55"/>
                  </a:cubicBezTo>
                  <a:lnTo>
                    <a:pt x="197" y="55"/>
                  </a:lnTo>
                  <a:close/>
                  <a:moveTo>
                    <a:pt x="106" y="6"/>
                  </a:moveTo>
                  <a:cubicBezTo>
                    <a:pt x="121" y="6"/>
                    <a:pt x="121" y="6"/>
                    <a:pt x="121" y="6"/>
                  </a:cubicBezTo>
                  <a:cubicBezTo>
                    <a:pt x="133" y="7"/>
                    <a:pt x="136" y="19"/>
                    <a:pt x="137" y="24"/>
                  </a:cubicBezTo>
                  <a:cubicBezTo>
                    <a:pt x="138" y="24"/>
                    <a:pt x="139" y="24"/>
                    <a:pt x="140" y="24"/>
                  </a:cubicBezTo>
                  <a:cubicBezTo>
                    <a:pt x="140" y="23"/>
                    <a:pt x="141" y="4"/>
                    <a:pt x="141" y="3"/>
                  </a:cubicBezTo>
                  <a:cubicBezTo>
                    <a:pt x="141" y="2"/>
                    <a:pt x="140" y="2"/>
                    <a:pt x="140" y="2"/>
                  </a:cubicBezTo>
                  <a:cubicBezTo>
                    <a:pt x="139" y="2"/>
                    <a:pt x="137" y="2"/>
                    <a:pt x="136" y="2"/>
                  </a:cubicBezTo>
                  <a:cubicBezTo>
                    <a:pt x="97" y="3"/>
                    <a:pt x="97" y="3"/>
                    <a:pt x="97" y="3"/>
                  </a:cubicBezTo>
                  <a:cubicBezTo>
                    <a:pt x="87" y="3"/>
                    <a:pt x="84" y="2"/>
                    <a:pt x="81" y="2"/>
                  </a:cubicBezTo>
                  <a:cubicBezTo>
                    <a:pt x="81" y="2"/>
                    <a:pt x="80" y="3"/>
                    <a:pt x="80" y="3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0" y="6"/>
                    <a:pt x="81" y="6"/>
                    <a:pt x="81" y="6"/>
                  </a:cubicBezTo>
                  <a:cubicBezTo>
                    <a:pt x="85" y="6"/>
                    <a:pt x="85" y="6"/>
                    <a:pt x="85" y="6"/>
                  </a:cubicBezTo>
                  <a:cubicBezTo>
                    <a:pt x="88" y="6"/>
                    <a:pt x="89" y="7"/>
                    <a:pt x="90" y="10"/>
                  </a:cubicBezTo>
                  <a:cubicBezTo>
                    <a:pt x="90" y="11"/>
                    <a:pt x="90" y="24"/>
                    <a:pt x="90" y="33"/>
                  </a:cubicBezTo>
                  <a:cubicBezTo>
                    <a:pt x="90" y="67"/>
                    <a:pt x="90" y="67"/>
                    <a:pt x="90" y="67"/>
                  </a:cubicBezTo>
                  <a:cubicBezTo>
                    <a:pt x="90" y="71"/>
                    <a:pt x="90" y="71"/>
                    <a:pt x="85" y="71"/>
                  </a:cubicBezTo>
                  <a:cubicBezTo>
                    <a:pt x="81" y="71"/>
                    <a:pt x="81" y="71"/>
                    <a:pt x="81" y="71"/>
                  </a:cubicBezTo>
                  <a:cubicBezTo>
                    <a:pt x="81" y="71"/>
                    <a:pt x="80" y="72"/>
                    <a:pt x="80" y="72"/>
                  </a:cubicBezTo>
                  <a:cubicBezTo>
                    <a:pt x="80" y="74"/>
                    <a:pt x="80" y="74"/>
                    <a:pt x="80" y="74"/>
                  </a:cubicBezTo>
                  <a:cubicBezTo>
                    <a:pt x="80" y="75"/>
                    <a:pt x="80" y="76"/>
                    <a:pt x="81" y="76"/>
                  </a:cubicBezTo>
                  <a:cubicBezTo>
                    <a:pt x="82" y="76"/>
                    <a:pt x="84" y="75"/>
                    <a:pt x="86" y="75"/>
                  </a:cubicBezTo>
                  <a:cubicBezTo>
                    <a:pt x="88" y="75"/>
                    <a:pt x="91" y="75"/>
                    <a:pt x="95" y="75"/>
                  </a:cubicBezTo>
                  <a:cubicBezTo>
                    <a:pt x="114" y="75"/>
                    <a:pt x="126" y="75"/>
                    <a:pt x="133" y="75"/>
                  </a:cubicBezTo>
                  <a:cubicBezTo>
                    <a:pt x="140" y="75"/>
                    <a:pt x="142" y="75"/>
                    <a:pt x="142" y="75"/>
                  </a:cubicBezTo>
                  <a:cubicBezTo>
                    <a:pt x="143" y="70"/>
                    <a:pt x="145" y="55"/>
                    <a:pt x="145" y="52"/>
                  </a:cubicBezTo>
                  <a:cubicBezTo>
                    <a:pt x="144" y="51"/>
                    <a:pt x="144" y="51"/>
                    <a:pt x="142" y="51"/>
                  </a:cubicBezTo>
                  <a:cubicBezTo>
                    <a:pt x="140" y="56"/>
                    <a:pt x="141" y="71"/>
                    <a:pt x="118" y="71"/>
                  </a:cubicBezTo>
                  <a:cubicBezTo>
                    <a:pt x="113" y="71"/>
                    <a:pt x="111" y="71"/>
                    <a:pt x="109" y="70"/>
                  </a:cubicBezTo>
                  <a:cubicBezTo>
                    <a:pt x="108" y="69"/>
                    <a:pt x="107" y="68"/>
                    <a:pt x="107" y="63"/>
                  </a:cubicBezTo>
                  <a:cubicBezTo>
                    <a:pt x="107" y="61"/>
                    <a:pt x="106" y="51"/>
                    <a:pt x="106" y="46"/>
                  </a:cubicBezTo>
                  <a:cubicBezTo>
                    <a:pt x="106" y="39"/>
                    <a:pt x="106" y="39"/>
                    <a:pt x="106" y="39"/>
                  </a:cubicBezTo>
                  <a:cubicBezTo>
                    <a:pt x="111" y="39"/>
                    <a:pt x="109" y="40"/>
                    <a:pt x="112" y="40"/>
                  </a:cubicBezTo>
                  <a:cubicBezTo>
                    <a:pt x="114" y="41"/>
                    <a:pt x="117" y="42"/>
                    <a:pt x="118" y="44"/>
                  </a:cubicBezTo>
                  <a:cubicBezTo>
                    <a:pt x="119" y="45"/>
                    <a:pt x="120" y="55"/>
                    <a:pt x="121" y="57"/>
                  </a:cubicBezTo>
                  <a:cubicBezTo>
                    <a:pt x="121" y="57"/>
                    <a:pt x="121" y="58"/>
                    <a:pt x="122" y="57"/>
                  </a:cubicBezTo>
                  <a:cubicBezTo>
                    <a:pt x="124" y="57"/>
                    <a:pt x="124" y="57"/>
                    <a:pt x="124" y="57"/>
                  </a:cubicBezTo>
                  <a:cubicBezTo>
                    <a:pt x="125" y="57"/>
                    <a:pt x="125" y="57"/>
                    <a:pt x="125" y="56"/>
                  </a:cubicBezTo>
                  <a:cubicBezTo>
                    <a:pt x="125" y="54"/>
                    <a:pt x="124" y="41"/>
                    <a:pt x="124" y="37"/>
                  </a:cubicBezTo>
                  <a:cubicBezTo>
                    <a:pt x="124" y="33"/>
                    <a:pt x="125" y="21"/>
                    <a:pt x="125" y="19"/>
                  </a:cubicBezTo>
                  <a:cubicBezTo>
                    <a:pt x="125" y="19"/>
                    <a:pt x="125" y="19"/>
                    <a:pt x="124" y="19"/>
                  </a:cubicBezTo>
                  <a:cubicBezTo>
                    <a:pt x="121" y="18"/>
                    <a:pt x="121" y="18"/>
                    <a:pt x="121" y="18"/>
                  </a:cubicBezTo>
                  <a:cubicBezTo>
                    <a:pt x="121" y="18"/>
                    <a:pt x="120" y="19"/>
                    <a:pt x="120" y="19"/>
                  </a:cubicBezTo>
                  <a:cubicBezTo>
                    <a:pt x="120" y="21"/>
                    <a:pt x="118" y="31"/>
                    <a:pt x="117" y="32"/>
                  </a:cubicBezTo>
                  <a:cubicBezTo>
                    <a:pt x="115" y="34"/>
                    <a:pt x="114" y="35"/>
                    <a:pt x="112" y="35"/>
                  </a:cubicBezTo>
                  <a:cubicBezTo>
                    <a:pt x="110" y="36"/>
                    <a:pt x="111" y="36"/>
                    <a:pt x="106" y="36"/>
                  </a:cubicBezTo>
                  <a:lnTo>
                    <a:pt x="106" y="6"/>
                  </a:lnTo>
                  <a:close/>
                  <a:moveTo>
                    <a:pt x="41" y="77"/>
                  </a:moveTo>
                  <a:cubicBezTo>
                    <a:pt x="56" y="77"/>
                    <a:pt x="62" y="72"/>
                    <a:pt x="68" y="63"/>
                  </a:cubicBezTo>
                  <a:cubicBezTo>
                    <a:pt x="68" y="60"/>
                    <a:pt x="68" y="60"/>
                    <a:pt x="68" y="58"/>
                  </a:cubicBezTo>
                  <a:cubicBezTo>
                    <a:pt x="68" y="58"/>
                    <a:pt x="59" y="71"/>
                    <a:pt x="43" y="71"/>
                  </a:cubicBezTo>
                  <a:cubicBezTo>
                    <a:pt x="25" y="71"/>
                    <a:pt x="20" y="55"/>
                    <a:pt x="20" y="39"/>
                  </a:cubicBezTo>
                  <a:cubicBezTo>
                    <a:pt x="20" y="24"/>
                    <a:pt x="25" y="7"/>
                    <a:pt x="41" y="6"/>
                  </a:cubicBezTo>
                  <a:cubicBezTo>
                    <a:pt x="49" y="6"/>
                    <a:pt x="54" y="9"/>
                    <a:pt x="58" y="13"/>
                  </a:cubicBezTo>
                  <a:cubicBezTo>
                    <a:pt x="63" y="17"/>
                    <a:pt x="64" y="19"/>
                    <a:pt x="65" y="23"/>
                  </a:cubicBezTo>
                  <a:cubicBezTo>
                    <a:pt x="65" y="24"/>
                    <a:pt x="66" y="27"/>
                    <a:pt x="66" y="27"/>
                  </a:cubicBezTo>
                  <a:cubicBezTo>
                    <a:pt x="69" y="27"/>
                    <a:pt x="69" y="27"/>
                    <a:pt x="69" y="27"/>
                  </a:cubicBezTo>
                  <a:cubicBezTo>
                    <a:pt x="69" y="18"/>
                    <a:pt x="68" y="19"/>
                    <a:pt x="69" y="1"/>
                  </a:cubicBezTo>
                  <a:cubicBezTo>
                    <a:pt x="68" y="1"/>
                    <a:pt x="66" y="0"/>
                    <a:pt x="66" y="1"/>
                  </a:cubicBezTo>
                  <a:cubicBezTo>
                    <a:pt x="63" y="6"/>
                    <a:pt x="63" y="6"/>
                    <a:pt x="63" y="6"/>
                  </a:cubicBezTo>
                  <a:cubicBezTo>
                    <a:pt x="63" y="7"/>
                    <a:pt x="63" y="7"/>
                    <a:pt x="61" y="6"/>
                  </a:cubicBezTo>
                  <a:cubicBezTo>
                    <a:pt x="57" y="4"/>
                    <a:pt x="50" y="1"/>
                    <a:pt x="40" y="1"/>
                  </a:cubicBezTo>
                  <a:cubicBezTo>
                    <a:pt x="26" y="1"/>
                    <a:pt x="17" y="6"/>
                    <a:pt x="11" y="12"/>
                  </a:cubicBezTo>
                  <a:cubicBezTo>
                    <a:pt x="3" y="20"/>
                    <a:pt x="0" y="29"/>
                    <a:pt x="0" y="40"/>
                  </a:cubicBezTo>
                  <a:cubicBezTo>
                    <a:pt x="0" y="49"/>
                    <a:pt x="3" y="61"/>
                    <a:pt x="12" y="67"/>
                  </a:cubicBezTo>
                  <a:cubicBezTo>
                    <a:pt x="18" y="73"/>
                    <a:pt x="26" y="77"/>
                    <a:pt x="41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77" name="Freeform 46"/>
            <p:cNvSpPr>
              <a:spLocks/>
            </p:cNvSpPr>
            <p:nvPr userDrawn="1"/>
          </p:nvSpPr>
          <p:spPr bwMode="auto">
            <a:xfrm>
              <a:off x="346075" y="4891088"/>
              <a:ext cx="538163" cy="60325"/>
            </a:xfrm>
            <a:custGeom>
              <a:avLst/>
              <a:gdLst>
                <a:gd name="T0" fmla="*/ 35 w 339"/>
                <a:gd name="T1" fmla="*/ 0 h 38"/>
                <a:gd name="T2" fmla="*/ 16 w 339"/>
                <a:gd name="T3" fmla="*/ 31 h 38"/>
                <a:gd name="T4" fmla="*/ 335 w 339"/>
                <a:gd name="T5" fmla="*/ 29 h 38"/>
                <a:gd name="T6" fmla="*/ 339 w 339"/>
                <a:gd name="T7" fmla="*/ 38 h 38"/>
                <a:gd name="T8" fmla="*/ 0 w 339"/>
                <a:gd name="T9" fmla="*/ 38 h 38"/>
                <a:gd name="T10" fmla="*/ 26 w 339"/>
                <a:gd name="T11" fmla="*/ 0 h 38"/>
                <a:gd name="T12" fmla="*/ 35 w 339"/>
                <a:gd name="T13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39" h="38">
                  <a:moveTo>
                    <a:pt x="35" y="0"/>
                  </a:moveTo>
                  <a:lnTo>
                    <a:pt x="16" y="31"/>
                  </a:lnTo>
                  <a:lnTo>
                    <a:pt x="335" y="29"/>
                  </a:lnTo>
                  <a:lnTo>
                    <a:pt x="339" y="38"/>
                  </a:lnTo>
                  <a:lnTo>
                    <a:pt x="0" y="38"/>
                  </a:lnTo>
                  <a:lnTo>
                    <a:pt x="26" y="0"/>
                  </a:lnTo>
                  <a:lnTo>
                    <a:pt x="35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78" name="Freeform 47"/>
            <p:cNvSpPr>
              <a:spLocks/>
            </p:cNvSpPr>
            <p:nvPr userDrawn="1"/>
          </p:nvSpPr>
          <p:spPr bwMode="auto">
            <a:xfrm>
              <a:off x="384175" y="4891088"/>
              <a:ext cx="619125" cy="131763"/>
            </a:xfrm>
            <a:custGeom>
              <a:avLst/>
              <a:gdLst>
                <a:gd name="T0" fmla="*/ 32 w 390"/>
                <a:gd name="T1" fmla="*/ 53 h 83"/>
                <a:gd name="T2" fmla="*/ 16 w 390"/>
                <a:gd name="T3" fmla="*/ 75 h 83"/>
                <a:gd name="T4" fmla="*/ 374 w 390"/>
                <a:gd name="T5" fmla="*/ 74 h 83"/>
                <a:gd name="T6" fmla="*/ 328 w 390"/>
                <a:gd name="T7" fmla="*/ 0 h 83"/>
                <a:gd name="T8" fmla="*/ 337 w 390"/>
                <a:gd name="T9" fmla="*/ 0 h 83"/>
                <a:gd name="T10" fmla="*/ 385 w 390"/>
                <a:gd name="T11" fmla="*/ 77 h 83"/>
                <a:gd name="T12" fmla="*/ 390 w 390"/>
                <a:gd name="T13" fmla="*/ 83 h 83"/>
                <a:gd name="T14" fmla="*/ 382 w 390"/>
                <a:gd name="T15" fmla="*/ 83 h 83"/>
                <a:gd name="T16" fmla="*/ 0 w 390"/>
                <a:gd name="T17" fmla="*/ 83 h 83"/>
                <a:gd name="T18" fmla="*/ 21 w 390"/>
                <a:gd name="T19" fmla="*/ 53 h 83"/>
                <a:gd name="T20" fmla="*/ 32 w 390"/>
                <a:gd name="T21" fmla="*/ 53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90" h="83">
                  <a:moveTo>
                    <a:pt x="32" y="53"/>
                  </a:moveTo>
                  <a:lnTo>
                    <a:pt x="16" y="75"/>
                  </a:lnTo>
                  <a:lnTo>
                    <a:pt x="374" y="74"/>
                  </a:lnTo>
                  <a:lnTo>
                    <a:pt x="328" y="0"/>
                  </a:lnTo>
                  <a:lnTo>
                    <a:pt x="337" y="0"/>
                  </a:lnTo>
                  <a:lnTo>
                    <a:pt x="385" y="77"/>
                  </a:lnTo>
                  <a:lnTo>
                    <a:pt x="390" y="83"/>
                  </a:lnTo>
                  <a:lnTo>
                    <a:pt x="382" y="83"/>
                  </a:lnTo>
                  <a:lnTo>
                    <a:pt x="0" y="83"/>
                  </a:lnTo>
                  <a:lnTo>
                    <a:pt x="21" y="53"/>
                  </a:lnTo>
                  <a:lnTo>
                    <a:pt x="32" y="53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79" name="Freeform 48"/>
            <p:cNvSpPr>
              <a:spLocks/>
            </p:cNvSpPr>
            <p:nvPr userDrawn="1"/>
          </p:nvSpPr>
          <p:spPr bwMode="auto">
            <a:xfrm>
              <a:off x="979488" y="4891088"/>
              <a:ext cx="133350" cy="60325"/>
            </a:xfrm>
            <a:custGeom>
              <a:avLst/>
              <a:gdLst>
                <a:gd name="T0" fmla="*/ 13 w 84"/>
                <a:gd name="T1" fmla="*/ 0 h 38"/>
                <a:gd name="T2" fmla="*/ 31 w 84"/>
                <a:gd name="T3" fmla="*/ 31 h 38"/>
                <a:gd name="T4" fmla="*/ 84 w 84"/>
                <a:gd name="T5" fmla="*/ 31 h 38"/>
                <a:gd name="T6" fmla="*/ 84 w 84"/>
                <a:gd name="T7" fmla="*/ 38 h 38"/>
                <a:gd name="T8" fmla="*/ 29 w 84"/>
                <a:gd name="T9" fmla="*/ 38 h 38"/>
                <a:gd name="T10" fmla="*/ 26 w 84"/>
                <a:gd name="T11" fmla="*/ 38 h 38"/>
                <a:gd name="T12" fmla="*/ 24 w 84"/>
                <a:gd name="T13" fmla="*/ 37 h 38"/>
                <a:gd name="T14" fmla="*/ 0 w 84"/>
                <a:gd name="T15" fmla="*/ 0 h 38"/>
                <a:gd name="T16" fmla="*/ 13 w 84"/>
                <a:gd name="T17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4" h="38">
                  <a:moveTo>
                    <a:pt x="13" y="0"/>
                  </a:moveTo>
                  <a:lnTo>
                    <a:pt x="31" y="31"/>
                  </a:lnTo>
                  <a:lnTo>
                    <a:pt x="84" y="31"/>
                  </a:lnTo>
                  <a:lnTo>
                    <a:pt x="84" y="38"/>
                  </a:lnTo>
                  <a:lnTo>
                    <a:pt x="29" y="38"/>
                  </a:lnTo>
                  <a:lnTo>
                    <a:pt x="26" y="38"/>
                  </a:lnTo>
                  <a:lnTo>
                    <a:pt x="24" y="37"/>
                  </a:lnTo>
                  <a:lnTo>
                    <a:pt x="0" y="0"/>
                  </a:lnTo>
                  <a:lnTo>
                    <a:pt x="13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80" name="Freeform 49"/>
            <p:cNvSpPr>
              <a:spLocks/>
            </p:cNvSpPr>
            <p:nvPr userDrawn="1"/>
          </p:nvSpPr>
          <p:spPr bwMode="auto">
            <a:xfrm>
              <a:off x="534988" y="4459288"/>
              <a:ext cx="239713" cy="188913"/>
            </a:xfrm>
            <a:custGeom>
              <a:avLst/>
              <a:gdLst>
                <a:gd name="T0" fmla="*/ 0 w 151"/>
                <a:gd name="T1" fmla="*/ 118 h 119"/>
                <a:gd name="T2" fmla="*/ 75 w 151"/>
                <a:gd name="T3" fmla="*/ 0 h 119"/>
                <a:gd name="T4" fmla="*/ 151 w 151"/>
                <a:gd name="T5" fmla="*/ 119 h 119"/>
                <a:gd name="T6" fmla="*/ 139 w 151"/>
                <a:gd name="T7" fmla="*/ 119 h 119"/>
                <a:gd name="T8" fmla="*/ 75 w 151"/>
                <a:gd name="T9" fmla="*/ 18 h 119"/>
                <a:gd name="T10" fmla="*/ 11 w 151"/>
                <a:gd name="T11" fmla="*/ 118 h 119"/>
                <a:gd name="T12" fmla="*/ 0 w 151"/>
                <a:gd name="T13" fmla="*/ 118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1" h="119">
                  <a:moveTo>
                    <a:pt x="0" y="118"/>
                  </a:moveTo>
                  <a:lnTo>
                    <a:pt x="75" y="0"/>
                  </a:lnTo>
                  <a:lnTo>
                    <a:pt x="151" y="119"/>
                  </a:lnTo>
                  <a:lnTo>
                    <a:pt x="139" y="119"/>
                  </a:lnTo>
                  <a:lnTo>
                    <a:pt x="75" y="18"/>
                  </a:lnTo>
                  <a:lnTo>
                    <a:pt x="11" y="118"/>
                  </a:lnTo>
                  <a:lnTo>
                    <a:pt x="0" y="11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81" name="Freeform 50"/>
            <p:cNvSpPr>
              <a:spLocks/>
            </p:cNvSpPr>
            <p:nvPr userDrawn="1"/>
          </p:nvSpPr>
          <p:spPr bwMode="auto">
            <a:xfrm>
              <a:off x="703263" y="4457700"/>
              <a:ext cx="146050" cy="188913"/>
            </a:xfrm>
            <a:custGeom>
              <a:avLst/>
              <a:gdLst>
                <a:gd name="T0" fmla="*/ 0 w 92"/>
                <a:gd name="T1" fmla="*/ 27 h 119"/>
                <a:gd name="T2" fmla="*/ 18 w 92"/>
                <a:gd name="T3" fmla="*/ 0 h 119"/>
                <a:gd name="T4" fmla="*/ 92 w 92"/>
                <a:gd name="T5" fmla="*/ 119 h 119"/>
                <a:gd name="T6" fmla="*/ 81 w 92"/>
                <a:gd name="T7" fmla="*/ 119 h 119"/>
                <a:gd name="T8" fmla="*/ 18 w 92"/>
                <a:gd name="T9" fmla="*/ 15 h 119"/>
                <a:gd name="T10" fmla="*/ 7 w 92"/>
                <a:gd name="T11" fmla="*/ 33 h 119"/>
                <a:gd name="T12" fmla="*/ 0 w 92"/>
                <a:gd name="T13" fmla="*/ 27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2" h="119">
                  <a:moveTo>
                    <a:pt x="0" y="27"/>
                  </a:moveTo>
                  <a:lnTo>
                    <a:pt x="18" y="0"/>
                  </a:lnTo>
                  <a:lnTo>
                    <a:pt x="92" y="119"/>
                  </a:lnTo>
                  <a:lnTo>
                    <a:pt x="81" y="119"/>
                  </a:lnTo>
                  <a:lnTo>
                    <a:pt x="18" y="15"/>
                  </a:lnTo>
                  <a:lnTo>
                    <a:pt x="7" y="33"/>
                  </a:lnTo>
                  <a:lnTo>
                    <a:pt x="0" y="27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</p:grpSp>
      <p:sp>
        <p:nvSpPr>
          <p:cNvPr id="82" name="TextBox 81"/>
          <p:cNvSpPr txBox="1"/>
          <p:nvPr userDrawn="1"/>
        </p:nvSpPr>
        <p:spPr>
          <a:xfrm>
            <a:off x="323528" y="3109503"/>
            <a:ext cx="783291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400" b="1" dirty="0" smtClean="0">
                <a:solidFill>
                  <a:srgbClr val="004BA0"/>
                </a:solidFill>
                <a:latin typeface="+mn-lt"/>
              </a:rPr>
              <a:t>26 • 29</a:t>
            </a:r>
            <a:br>
              <a:rPr lang="en-US" sz="1400" b="1" dirty="0" smtClean="0">
                <a:solidFill>
                  <a:srgbClr val="004BA0"/>
                </a:solidFill>
                <a:latin typeface="+mn-lt"/>
              </a:rPr>
            </a:br>
            <a:r>
              <a:rPr lang="en-US" sz="1400" b="1" dirty="0" smtClean="0">
                <a:solidFill>
                  <a:srgbClr val="004BA0"/>
                </a:solidFill>
                <a:latin typeface="+mn-lt"/>
              </a:rPr>
              <a:t>November</a:t>
            </a:r>
            <a:r>
              <a:rPr lang="en-US" sz="1200" b="1" dirty="0" smtClean="0">
                <a:solidFill>
                  <a:srgbClr val="004BA0"/>
                </a:solidFill>
                <a:latin typeface="+mn-lt"/>
              </a:rPr>
              <a:t/>
            </a:r>
            <a:br>
              <a:rPr lang="en-US" sz="1200" b="1" dirty="0" smtClean="0">
                <a:solidFill>
                  <a:srgbClr val="004BA0"/>
                </a:solidFill>
                <a:latin typeface="+mn-lt"/>
              </a:rPr>
            </a:br>
            <a:r>
              <a:rPr lang="en-US" sz="2800" b="1" dirty="0" smtClean="0">
                <a:solidFill>
                  <a:srgbClr val="004BA0"/>
                </a:solidFill>
                <a:latin typeface="+mn-lt"/>
              </a:rPr>
              <a:t>2018</a:t>
            </a:r>
            <a:r>
              <a:rPr lang="en-US" sz="1600" b="1" dirty="0" smtClean="0">
                <a:solidFill>
                  <a:srgbClr val="004BA0"/>
                </a:solidFill>
                <a:latin typeface="+mn-lt"/>
              </a:rPr>
              <a:t/>
            </a:r>
            <a:br>
              <a:rPr lang="en-US" sz="1600" b="1" dirty="0" smtClean="0">
                <a:solidFill>
                  <a:srgbClr val="004BA0"/>
                </a:solidFill>
                <a:latin typeface="+mn-lt"/>
              </a:rPr>
            </a:br>
            <a:r>
              <a:rPr lang="en-US" sz="1200" b="1" dirty="0" smtClean="0">
                <a:solidFill>
                  <a:srgbClr val="004BA0"/>
                </a:solidFill>
                <a:latin typeface="+mn-lt"/>
              </a:rPr>
              <a:t>Moscow</a:t>
            </a:r>
            <a:br>
              <a:rPr lang="en-US" sz="1200" b="1" dirty="0" smtClean="0">
                <a:solidFill>
                  <a:srgbClr val="004BA0"/>
                </a:solidFill>
                <a:latin typeface="+mn-lt"/>
              </a:rPr>
            </a:br>
            <a:r>
              <a:rPr lang="en-US" sz="1200" b="1" dirty="0" smtClean="0">
                <a:solidFill>
                  <a:srgbClr val="004BA0"/>
                </a:solidFill>
                <a:latin typeface="+mn-lt"/>
              </a:rPr>
              <a:t>Russia</a:t>
            </a:r>
            <a:endParaRPr lang="ru-RU" sz="1600" b="1" dirty="0">
              <a:solidFill>
                <a:srgbClr val="004BA0"/>
              </a:solidFill>
              <a:latin typeface="+mn-lt"/>
            </a:endParaRPr>
          </a:p>
        </p:txBody>
      </p:sp>
      <p:grpSp>
        <p:nvGrpSpPr>
          <p:cNvPr id="83" name="Группа 82"/>
          <p:cNvGrpSpPr>
            <a:grpSpLocks noChangeAspect="1"/>
          </p:cNvGrpSpPr>
          <p:nvPr userDrawn="1"/>
        </p:nvGrpSpPr>
        <p:grpSpPr>
          <a:xfrm>
            <a:off x="323528" y="5229200"/>
            <a:ext cx="703123" cy="1080000"/>
            <a:chOff x="6228184" y="3429000"/>
            <a:chExt cx="1984375" cy="3048001"/>
          </a:xfrm>
          <a:solidFill>
            <a:srgbClr val="004BA0"/>
          </a:solidFill>
        </p:grpSpPr>
        <p:sp>
          <p:nvSpPr>
            <p:cNvPr id="84" name="Freeform 54"/>
            <p:cNvSpPr>
              <a:spLocks/>
            </p:cNvSpPr>
            <p:nvPr userDrawn="1"/>
          </p:nvSpPr>
          <p:spPr bwMode="auto">
            <a:xfrm>
              <a:off x="6378997" y="6230938"/>
              <a:ext cx="219075" cy="233363"/>
            </a:xfrm>
            <a:custGeom>
              <a:avLst/>
              <a:gdLst>
                <a:gd name="T0" fmla="*/ 0 w 58"/>
                <a:gd name="T1" fmla="*/ 62 h 62"/>
                <a:gd name="T2" fmla="*/ 58 w 58"/>
                <a:gd name="T3" fmla="*/ 62 h 62"/>
                <a:gd name="T4" fmla="*/ 58 w 58"/>
                <a:gd name="T5" fmla="*/ 0 h 62"/>
                <a:gd name="T6" fmla="*/ 0 w 58"/>
                <a:gd name="T7" fmla="*/ 22 h 62"/>
                <a:gd name="T8" fmla="*/ 0 w 58"/>
                <a:gd name="T9" fmla="*/ 62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" h="62">
                  <a:moveTo>
                    <a:pt x="0" y="62"/>
                  </a:moveTo>
                  <a:cubicBezTo>
                    <a:pt x="58" y="62"/>
                    <a:pt x="58" y="62"/>
                    <a:pt x="58" y="62"/>
                  </a:cubicBezTo>
                  <a:cubicBezTo>
                    <a:pt x="58" y="0"/>
                    <a:pt x="58" y="0"/>
                    <a:pt x="58" y="0"/>
                  </a:cubicBezTo>
                  <a:cubicBezTo>
                    <a:pt x="39" y="6"/>
                    <a:pt x="19" y="13"/>
                    <a:pt x="0" y="22"/>
                  </a:cubicBezTo>
                  <a:lnTo>
                    <a:pt x="0" y="6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85" name="Freeform 55"/>
            <p:cNvSpPr>
              <a:spLocks/>
            </p:cNvSpPr>
            <p:nvPr userDrawn="1"/>
          </p:nvSpPr>
          <p:spPr bwMode="auto">
            <a:xfrm>
              <a:off x="7461672" y="6145213"/>
              <a:ext cx="684213" cy="331788"/>
            </a:xfrm>
            <a:custGeom>
              <a:avLst/>
              <a:gdLst>
                <a:gd name="T0" fmla="*/ 96 w 181"/>
                <a:gd name="T1" fmla="*/ 35 h 88"/>
                <a:gd name="T2" fmla="*/ 59 w 181"/>
                <a:gd name="T3" fmla="*/ 8 h 88"/>
                <a:gd name="T4" fmla="*/ 0 w 181"/>
                <a:gd name="T5" fmla="*/ 0 h 88"/>
                <a:gd name="T6" fmla="*/ 96 w 181"/>
                <a:gd name="T7" fmla="*/ 88 h 88"/>
                <a:gd name="T8" fmla="*/ 181 w 181"/>
                <a:gd name="T9" fmla="*/ 40 h 88"/>
                <a:gd name="T10" fmla="*/ 125 w 181"/>
                <a:gd name="T11" fmla="*/ 22 h 88"/>
                <a:gd name="T12" fmla="*/ 96 w 181"/>
                <a:gd name="T13" fmla="*/ 35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88">
                  <a:moveTo>
                    <a:pt x="96" y="35"/>
                  </a:moveTo>
                  <a:cubicBezTo>
                    <a:pt x="78" y="35"/>
                    <a:pt x="64" y="25"/>
                    <a:pt x="59" y="8"/>
                  </a:cubicBezTo>
                  <a:cubicBezTo>
                    <a:pt x="40" y="4"/>
                    <a:pt x="20" y="2"/>
                    <a:pt x="0" y="0"/>
                  </a:cubicBezTo>
                  <a:cubicBezTo>
                    <a:pt x="3" y="56"/>
                    <a:pt x="46" y="88"/>
                    <a:pt x="96" y="88"/>
                  </a:cubicBezTo>
                  <a:cubicBezTo>
                    <a:pt x="132" y="88"/>
                    <a:pt x="165" y="71"/>
                    <a:pt x="181" y="40"/>
                  </a:cubicBezTo>
                  <a:cubicBezTo>
                    <a:pt x="165" y="34"/>
                    <a:pt x="146" y="28"/>
                    <a:pt x="125" y="22"/>
                  </a:cubicBezTo>
                  <a:cubicBezTo>
                    <a:pt x="118" y="31"/>
                    <a:pt x="108" y="35"/>
                    <a:pt x="96" y="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86" name="Freeform 56"/>
            <p:cNvSpPr>
              <a:spLocks/>
            </p:cNvSpPr>
            <p:nvPr userDrawn="1"/>
          </p:nvSpPr>
          <p:spPr bwMode="auto">
            <a:xfrm>
              <a:off x="6685384" y="6134100"/>
              <a:ext cx="715963" cy="342900"/>
            </a:xfrm>
            <a:custGeom>
              <a:avLst/>
              <a:gdLst>
                <a:gd name="T0" fmla="*/ 132 w 190"/>
                <a:gd name="T1" fmla="*/ 1 h 91"/>
                <a:gd name="T2" fmla="*/ 94 w 190"/>
                <a:gd name="T3" fmla="*/ 38 h 91"/>
                <a:gd name="T4" fmla="*/ 56 w 190"/>
                <a:gd name="T5" fmla="*/ 7 h 91"/>
                <a:gd name="T6" fmla="*/ 0 w 190"/>
                <a:gd name="T7" fmla="*/ 19 h 91"/>
                <a:gd name="T8" fmla="*/ 94 w 190"/>
                <a:gd name="T9" fmla="*/ 91 h 91"/>
                <a:gd name="T10" fmla="*/ 190 w 190"/>
                <a:gd name="T11" fmla="*/ 2 h 91"/>
                <a:gd name="T12" fmla="*/ 148 w 190"/>
                <a:gd name="T13" fmla="*/ 0 h 91"/>
                <a:gd name="T14" fmla="*/ 132 w 190"/>
                <a:gd name="T15" fmla="*/ 1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0" h="91">
                  <a:moveTo>
                    <a:pt x="132" y="1"/>
                  </a:moveTo>
                  <a:cubicBezTo>
                    <a:pt x="130" y="24"/>
                    <a:pt x="115" y="38"/>
                    <a:pt x="94" y="38"/>
                  </a:cubicBezTo>
                  <a:cubicBezTo>
                    <a:pt x="75" y="38"/>
                    <a:pt x="60" y="27"/>
                    <a:pt x="56" y="7"/>
                  </a:cubicBezTo>
                  <a:cubicBezTo>
                    <a:pt x="38" y="10"/>
                    <a:pt x="19" y="14"/>
                    <a:pt x="0" y="19"/>
                  </a:cubicBezTo>
                  <a:cubicBezTo>
                    <a:pt x="10" y="65"/>
                    <a:pt x="49" y="91"/>
                    <a:pt x="94" y="91"/>
                  </a:cubicBezTo>
                  <a:cubicBezTo>
                    <a:pt x="144" y="91"/>
                    <a:pt x="187" y="59"/>
                    <a:pt x="190" y="2"/>
                  </a:cubicBezTo>
                  <a:cubicBezTo>
                    <a:pt x="176" y="1"/>
                    <a:pt x="163" y="0"/>
                    <a:pt x="148" y="0"/>
                  </a:cubicBezTo>
                  <a:cubicBezTo>
                    <a:pt x="143" y="0"/>
                    <a:pt x="137" y="0"/>
                    <a:pt x="132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87" name="Freeform 57"/>
            <p:cNvSpPr>
              <a:spLocks/>
            </p:cNvSpPr>
            <p:nvPr userDrawn="1"/>
          </p:nvSpPr>
          <p:spPr bwMode="auto">
            <a:xfrm>
              <a:off x="6672684" y="5956300"/>
              <a:ext cx="219075" cy="211138"/>
            </a:xfrm>
            <a:custGeom>
              <a:avLst/>
              <a:gdLst>
                <a:gd name="T0" fmla="*/ 58 w 58"/>
                <a:gd name="T1" fmla="*/ 0 h 56"/>
                <a:gd name="T2" fmla="*/ 0 w 58"/>
                <a:gd name="T3" fmla="*/ 5 h 56"/>
                <a:gd name="T4" fmla="*/ 0 w 58"/>
                <a:gd name="T5" fmla="*/ 43 h 56"/>
                <a:gd name="T6" fmla="*/ 1 w 58"/>
                <a:gd name="T7" fmla="*/ 56 h 56"/>
                <a:gd name="T8" fmla="*/ 58 w 58"/>
                <a:gd name="T9" fmla="*/ 41 h 56"/>
                <a:gd name="T10" fmla="*/ 58 w 58"/>
                <a:gd name="T11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8" h="56">
                  <a:moveTo>
                    <a:pt x="58" y="0"/>
                  </a:moveTo>
                  <a:cubicBezTo>
                    <a:pt x="0" y="5"/>
                    <a:pt x="0" y="5"/>
                    <a:pt x="0" y="5"/>
                  </a:cubicBezTo>
                  <a:cubicBezTo>
                    <a:pt x="0" y="43"/>
                    <a:pt x="0" y="43"/>
                    <a:pt x="0" y="43"/>
                  </a:cubicBezTo>
                  <a:cubicBezTo>
                    <a:pt x="0" y="48"/>
                    <a:pt x="1" y="52"/>
                    <a:pt x="1" y="56"/>
                  </a:cubicBezTo>
                  <a:cubicBezTo>
                    <a:pt x="18" y="50"/>
                    <a:pt x="37" y="45"/>
                    <a:pt x="58" y="41"/>
                  </a:cubicBezTo>
                  <a:lnTo>
                    <a:pt x="5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88" name="Freeform 58"/>
            <p:cNvSpPr>
              <a:spLocks/>
            </p:cNvSpPr>
            <p:nvPr userDrawn="1"/>
          </p:nvSpPr>
          <p:spPr bwMode="auto">
            <a:xfrm>
              <a:off x="7182272" y="5956300"/>
              <a:ext cx="219075" cy="120650"/>
            </a:xfrm>
            <a:custGeom>
              <a:avLst/>
              <a:gdLst>
                <a:gd name="T0" fmla="*/ 0 w 58"/>
                <a:gd name="T1" fmla="*/ 31 h 32"/>
                <a:gd name="T2" fmla="*/ 58 w 58"/>
                <a:gd name="T3" fmla="*/ 32 h 32"/>
                <a:gd name="T4" fmla="*/ 58 w 58"/>
                <a:gd name="T5" fmla="*/ 0 h 32"/>
                <a:gd name="T6" fmla="*/ 0 w 58"/>
                <a:gd name="T7" fmla="*/ 31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8" h="32">
                  <a:moveTo>
                    <a:pt x="0" y="31"/>
                  </a:moveTo>
                  <a:cubicBezTo>
                    <a:pt x="19" y="30"/>
                    <a:pt x="38" y="30"/>
                    <a:pt x="58" y="32"/>
                  </a:cubicBezTo>
                  <a:cubicBezTo>
                    <a:pt x="58" y="0"/>
                    <a:pt x="58" y="0"/>
                    <a:pt x="58" y="0"/>
                  </a:cubicBezTo>
                  <a:cubicBezTo>
                    <a:pt x="0" y="31"/>
                    <a:pt x="0" y="31"/>
                    <a:pt x="0" y="3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89" name="Freeform 59"/>
            <p:cNvSpPr>
              <a:spLocks/>
            </p:cNvSpPr>
            <p:nvPr userDrawn="1"/>
          </p:nvSpPr>
          <p:spPr bwMode="auto">
            <a:xfrm>
              <a:off x="7182272" y="5926138"/>
              <a:ext cx="87313" cy="147638"/>
            </a:xfrm>
            <a:custGeom>
              <a:avLst/>
              <a:gdLst>
                <a:gd name="T0" fmla="*/ 0 w 55"/>
                <a:gd name="T1" fmla="*/ 5 h 93"/>
                <a:gd name="T2" fmla="*/ 0 w 55"/>
                <a:gd name="T3" fmla="*/ 93 h 93"/>
                <a:gd name="T4" fmla="*/ 55 w 55"/>
                <a:gd name="T5" fmla="*/ 0 h 93"/>
                <a:gd name="T6" fmla="*/ 0 w 55"/>
                <a:gd name="T7" fmla="*/ 5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5" h="93">
                  <a:moveTo>
                    <a:pt x="0" y="5"/>
                  </a:moveTo>
                  <a:lnTo>
                    <a:pt x="0" y="93"/>
                  </a:lnTo>
                  <a:lnTo>
                    <a:pt x="55" y="0"/>
                  </a:lnTo>
                  <a:lnTo>
                    <a:pt x="0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90" name="Freeform 60"/>
            <p:cNvSpPr>
              <a:spLocks/>
            </p:cNvSpPr>
            <p:nvPr userDrawn="1"/>
          </p:nvSpPr>
          <p:spPr bwMode="auto">
            <a:xfrm>
              <a:off x="7458497" y="5810250"/>
              <a:ext cx="219075" cy="304800"/>
            </a:xfrm>
            <a:custGeom>
              <a:avLst/>
              <a:gdLst>
                <a:gd name="T0" fmla="*/ 58 w 58"/>
                <a:gd name="T1" fmla="*/ 0 h 81"/>
                <a:gd name="T2" fmla="*/ 0 w 58"/>
                <a:gd name="T3" fmla="*/ 31 h 81"/>
                <a:gd name="T4" fmla="*/ 0 w 58"/>
                <a:gd name="T5" fmla="*/ 72 h 81"/>
                <a:gd name="T6" fmla="*/ 58 w 58"/>
                <a:gd name="T7" fmla="*/ 81 h 81"/>
                <a:gd name="T8" fmla="*/ 58 w 58"/>
                <a:gd name="T9" fmla="*/ 0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" h="81">
                  <a:moveTo>
                    <a:pt x="58" y="0"/>
                  </a:moveTo>
                  <a:cubicBezTo>
                    <a:pt x="0" y="31"/>
                    <a:pt x="0" y="31"/>
                    <a:pt x="0" y="31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19" y="74"/>
                    <a:pt x="38" y="77"/>
                    <a:pt x="58" y="81"/>
                  </a:cubicBezTo>
                  <a:lnTo>
                    <a:pt x="5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91" name="Freeform 61"/>
            <p:cNvSpPr>
              <a:spLocks/>
            </p:cNvSpPr>
            <p:nvPr userDrawn="1"/>
          </p:nvSpPr>
          <p:spPr bwMode="auto">
            <a:xfrm>
              <a:off x="6228184" y="5272088"/>
              <a:ext cx="369888" cy="1023938"/>
            </a:xfrm>
            <a:custGeom>
              <a:avLst/>
              <a:gdLst>
                <a:gd name="T0" fmla="*/ 0 w 98"/>
                <a:gd name="T1" fmla="*/ 33 h 272"/>
                <a:gd name="T2" fmla="*/ 0 w 98"/>
                <a:gd name="T3" fmla="*/ 95 h 272"/>
                <a:gd name="T4" fmla="*/ 40 w 98"/>
                <a:gd name="T5" fmla="*/ 62 h 272"/>
                <a:gd name="T6" fmla="*/ 40 w 98"/>
                <a:gd name="T7" fmla="*/ 272 h 272"/>
                <a:gd name="T8" fmla="*/ 98 w 98"/>
                <a:gd name="T9" fmla="*/ 245 h 272"/>
                <a:gd name="T10" fmla="*/ 98 w 98"/>
                <a:gd name="T11" fmla="*/ 189 h 272"/>
                <a:gd name="T12" fmla="*/ 43 w 98"/>
                <a:gd name="T13" fmla="*/ 194 h 272"/>
                <a:gd name="T14" fmla="*/ 98 w 98"/>
                <a:gd name="T15" fmla="*/ 180 h 272"/>
                <a:gd name="T16" fmla="*/ 98 w 98"/>
                <a:gd name="T17" fmla="*/ 0 h 272"/>
                <a:gd name="T18" fmla="*/ 40 w 98"/>
                <a:gd name="T19" fmla="*/ 0 h 272"/>
                <a:gd name="T20" fmla="*/ 0 w 98"/>
                <a:gd name="T21" fmla="*/ 33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8" h="272">
                  <a:moveTo>
                    <a:pt x="0" y="33"/>
                  </a:moveTo>
                  <a:cubicBezTo>
                    <a:pt x="0" y="95"/>
                    <a:pt x="0" y="95"/>
                    <a:pt x="0" y="95"/>
                  </a:cubicBezTo>
                  <a:cubicBezTo>
                    <a:pt x="40" y="62"/>
                    <a:pt x="40" y="62"/>
                    <a:pt x="40" y="62"/>
                  </a:cubicBezTo>
                  <a:cubicBezTo>
                    <a:pt x="40" y="272"/>
                    <a:pt x="40" y="272"/>
                    <a:pt x="40" y="272"/>
                  </a:cubicBezTo>
                  <a:cubicBezTo>
                    <a:pt x="55" y="263"/>
                    <a:pt x="75" y="254"/>
                    <a:pt x="98" y="245"/>
                  </a:cubicBezTo>
                  <a:cubicBezTo>
                    <a:pt x="98" y="189"/>
                    <a:pt x="98" y="189"/>
                    <a:pt x="98" y="189"/>
                  </a:cubicBezTo>
                  <a:cubicBezTo>
                    <a:pt x="43" y="194"/>
                    <a:pt x="43" y="194"/>
                    <a:pt x="43" y="194"/>
                  </a:cubicBezTo>
                  <a:cubicBezTo>
                    <a:pt x="98" y="180"/>
                    <a:pt x="98" y="180"/>
                    <a:pt x="98" y="180"/>
                  </a:cubicBezTo>
                  <a:cubicBezTo>
                    <a:pt x="98" y="0"/>
                    <a:pt x="98" y="0"/>
                    <a:pt x="98" y="0"/>
                  </a:cubicBezTo>
                  <a:cubicBezTo>
                    <a:pt x="40" y="0"/>
                    <a:pt x="40" y="0"/>
                    <a:pt x="40" y="0"/>
                  </a:cubicBezTo>
                  <a:lnTo>
                    <a:pt x="0" y="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92" name="Freeform 62"/>
            <p:cNvSpPr>
              <a:spLocks/>
            </p:cNvSpPr>
            <p:nvPr userDrawn="1"/>
          </p:nvSpPr>
          <p:spPr bwMode="auto">
            <a:xfrm>
              <a:off x="6672684" y="5260975"/>
              <a:ext cx="728663" cy="669925"/>
            </a:xfrm>
            <a:custGeom>
              <a:avLst/>
              <a:gdLst>
                <a:gd name="T0" fmla="*/ 97 w 193"/>
                <a:gd name="T1" fmla="*/ 0 h 178"/>
                <a:gd name="T2" fmla="*/ 0 w 193"/>
                <a:gd name="T3" fmla="*/ 95 h 178"/>
                <a:gd name="T4" fmla="*/ 0 w 193"/>
                <a:gd name="T5" fmla="*/ 178 h 178"/>
                <a:gd name="T6" fmla="*/ 58 w 193"/>
                <a:gd name="T7" fmla="*/ 163 h 178"/>
                <a:gd name="T8" fmla="*/ 58 w 193"/>
                <a:gd name="T9" fmla="*/ 96 h 178"/>
                <a:gd name="T10" fmla="*/ 97 w 193"/>
                <a:gd name="T11" fmla="*/ 52 h 178"/>
                <a:gd name="T12" fmla="*/ 135 w 193"/>
                <a:gd name="T13" fmla="*/ 96 h 178"/>
                <a:gd name="T14" fmla="*/ 135 w 193"/>
                <a:gd name="T15" fmla="*/ 143 h 178"/>
                <a:gd name="T16" fmla="*/ 193 w 193"/>
                <a:gd name="T17" fmla="*/ 129 h 178"/>
                <a:gd name="T18" fmla="*/ 193 w 193"/>
                <a:gd name="T19" fmla="*/ 95 h 178"/>
                <a:gd name="T20" fmla="*/ 97 w 193"/>
                <a:gd name="T21" fmla="*/ 0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3" h="178">
                  <a:moveTo>
                    <a:pt x="97" y="0"/>
                  </a:moveTo>
                  <a:cubicBezTo>
                    <a:pt x="45" y="0"/>
                    <a:pt x="0" y="34"/>
                    <a:pt x="0" y="95"/>
                  </a:cubicBezTo>
                  <a:cubicBezTo>
                    <a:pt x="0" y="178"/>
                    <a:pt x="0" y="178"/>
                    <a:pt x="0" y="178"/>
                  </a:cubicBezTo>
                  <a:cubicBezTo>
                    <a:pt x="58" y="163"/>
                    <a:pt x="58" y="163"/>
                    <a:pt x="58" y="163"/>
                  </a:cubicBezTo>
                  <a:cubicBezTo>
                    <a:pt x="58" y="96"/>
                    <a:pt x="58" y="96"/>
                    <a:pt x="58" y="96"/>
                  </a:cubicBezTo>
                  <a:cubicBezTo>
                    <a:pt x="58" y="69"/>
                    <a:pt x="74" y="52"/>
                    <a:pt x="97" y="52"/>
                  </a:cubicBezTo>
                  <a:cubicBezTo>
                    <a:pt x="119" y="52"/>
                    <a:pt x="135" y="69"/>
                    <a:pt x="135" y="96"/>
                  </a:cubicBezTo>
                  <a:cubicBezTo>
                    <a:pt x="135" y="143"/>
                    <a:pt x="135" y="143"/>
                    <a:pt x="135" y="143"/>
                  </a:cubicBezTo>
                  <a:cubicBezTo>
                    <a:pt x="193" y="129"/>
                    <a:pt x="193" y="129"/>
                    <a:pt x="193" y="129"/>
                  </a:cubicBezTo>
                  <a:cubicBezTo>
                    <a:pt x="193" y="95"/>
                    <a:pt x="193" y="95"/>
                    <a:pt x="193" y="95"/>
                  </a:cubicBezTo>
                  <a:cubicBezTo>
                    <a:pt x="193" y="34"/>
                    <a:pt x="148" y="0"/>
                    <a:pt x="97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93" name="Freeform 63"/>
            <p:cNvSpPr>
              <a:spLocks/>
            </p:cNvSpPr>
            <p:nvPr userDrawn="1"/>
          </p:nvSpPr>
          <p:spPr bwMode="auto">
            <a:xfrm>
              <a:off x="7458497" y="5260975"/>
              <a:ext cx="728663" cy="1012825"/>
            </a:xfrm>
            <a:custGeom>
              <a:avLst/>
              <a:gdLst>
                <a:gd name="T0" fmla="*/ 97 w 193"/>
                <a:gd name="T1" fmla="*/ 0 h 269"/>
                <a:gd name="T2" fmla="*/ 0 w 193"/>
                <a:gd name="T3" fmla="*/ 95 h 269"/>
                <a:gd name="T4" fmla="*/ 0 w 193"/>
                <a:gd name="T5" fmla="*/ 125 h 269"/>
                <a:gd name="T6" fmla="*/ 58 w 193"/>
                <a:gd name="T7" fmla="*/ 110 h 269"/>
                <a:gd name="T8" fmla="*/ 58 w 193"/>
                <a:gd name="T9" fmla="*/ 96 h 269"/>
                <a:gd name="T10" fmla="*/ 97 w 193"/>
                <a:gd name="T11" fmla="*/ 52 h 269"/>
                <a:gd name="T12" fmla="*/ 135 w 193"/>
                <a:gd name="T13" fmla="*/ 90 h 269"/>
                <a:gd name="T14" fmla="*/ 191 w 193"/>
                <a:gd name="T15" fmla="*/ 76 h 269"/>
                <a:gd name="T16" fmla="*/ 135 w 193"/>
                <a:gd name="T17" fmla="*/ 105 h 269"/>
                <a:gd name="T18" fmla="*/ 135 w 193"/>
                <a:gd name="T19" fmla="*/ 228 h 269"/>
                <a:gd name="T20" fmla="*/ 132 w 193"/>
                <a:gd name="T21" fmla="*/ 248 h 269"/>
                <a:gd name="T22" fmla="*/ 185 w 193"/>
                <a:gd name="T23" fmla="*/ 269 h 269"/>
                <a:gd name="T24" fmla="*/ 193 w 193"/>
                <a:gd name="T25" fmla="*/ 228 h 269"/>
                <a:gd name="T26" fmla="*/ 193 w 193"/>
                <a:gd name="T27" fmla="*/ 95 h 269"/>
                <a:gd name="T28" fmla="*/ 97 w 193"/>
                <a:gd name="T29" fmla="*/ 0 h 2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93" h="269">
                  <a:moveTo>
                    <a:pt x="97" y="0"/>
                  </a:moveTo>
                  <a:cubicBezTo>
                    <a:pt x="45" y="0"/>
                    <a:pt x="0" y="34"/>
                    <a:pt x="0" y="95"/>
                  </a:cubicBezTo>
                  <a:cubicBezTo>
                    <a:pt x="0" y="125"/>
                    <a:pt x="0" y="125"/>
                    <a:pt x="0" y="125"/>
                  </a:cubicBezTo>
                  <a:cubicBezTo>
                    <a:pt x="58" y="110"/>
                    <a:pt x="58" y="110"/>
                    <a:pt x="58" y="110"/>
                  </a:cubicBezTo>
                  <a:cubicBezTo>
                    <a:pt x="58" y="96"/>
                    <a:pt x="58" y="96"/>
                    <a:pt x="58" y="96"/>
                  </a:cubicBezTo>
                  <a:cubicBezTo>
                    <a:pt x="58" y="69"/>
                    <a:pt x="74" y="52"/>
                    <a:pt x="97" y="52"/>
                  </a:cubicBezTo>
                  <a:cubicBezTo>
                    <a:pt x="118" y="52"/>
                    <a:pt x="133" y="67"/>
                    <a:pt x="135" y="90"/>
                  </a:cubicBezTo>
                  <a:cubicBezTo>
                    <a:pt x="191" y="76"/>
                    <a:pt x="191" y="76"/>
                    <a:pt x="191" y="76"/>
                  </a:cubicBezTo>
                  <a:cubicBezTo>
                    <a:pt x="135" y="105"/>
                    <a:pt x="135" y="105"/>
                    <a:pt x="135" y="105"/>
                  </a:cubicBezTo>
                  <a:cubicBezTo>
                    <a:pt x="135" y="228"/>
                    <a:pt x="135" y="228"/>
                    <a:pt x="135" y="228"/>
                  </a:cubicBezTo>
                  <a:cubicBezTo>
                    <a:pt x="135" y="235"/>
                    <a:pt x="134" y="242"/>
                    <a:pt x="132" y="248"/>
                  </a:cubicBezTo>
                  <a:cubicBezTo>
                    <a:pt x="149" y="254"/>
                    <a:pt x="167" y="261"/>
                    <a:pt x="185" y="269"/>
                  </a:cubicBezTo>
                  <a:cubicBezTo>
                    <a:pt x="190" y="257"/>
                    <a:pt x="193" y="244"/>
                    <a:pt x="193" y="228"/>
                  </a:cubicBezTo>
                  <a:cubicBezTo>
                    <a:pt x="193" y="95"/>
                    <a:pt x="193" y="95"/>
                    <a:pt x="193" y="95"/>
                  </a:cubicBezTo>
                  <a:cubicBezTo>
                    <a:pt x="193" y="34"/>
                    <a:pt x="149" y="0"/>
                    <a:pt x="97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94" name="Freeform 64"/>
            <p:cNvSpPr>
              <a:spLocks/>
            </p:cNvSpPr>
            <p:nvPr userDrawn="1"/>
          </p:nvSpPr>
          <p:spPr bwMode="auto">
            <a:xfrm>
              <a:off x="6579022" y="4719638"/>
              <a:ext cx="366713" cy="439738"/>
            </a:xfrm>
            <a:custGeom>
              <a:avLst/>
              <a:gdLst>
                <a:gd name="T0" fmla="*/ 49 w 97"/>
                <a:gd name="T1" fmla="*/ 93 h 117"/>
                <a:gd name="T2" fmla="*/ 19 w 97"/>
                <a:gd name="T3" fmla="*/ 82 h 117"/>
                <a:gd name="T4" fmla="*/ 0 w 97"/>
                <a:gd name="T5" fmla="*/ 101 h 117"/>
                <a:gd name="T6" fmla="*/ 49 w 97"/>
                <a:gd name="T7" fmla="*/ 117 h 117"/>
                <a:gd name="T8" fmla="*/ 97 w 97"/>
                <a:gd name="T9" fmla="*/ 80 h 117"/>
                <a:gd name="T10" fmla="*/ 63 w 97"/>
                <a:gd name="T11" fmla="*/ 47 h 117"/>
                <a:gd name="T12" fmla="*/ 45 w 97"/>
                <a:gd name="T13" fmla="*/ 45 h 117"/>
                <a:gd name="T14" fmla="*/ 34 w 97"/>
                <a:gd name="T15" fmla="*/ 35 h 117"/>
                <a:gd name="T16" fmla="*/ 50 w 97"/>
                <a:gd name="T17" fmla="*/ 24 h 117"/>
                <a:gd name="T18" fmla="*/ 76 w 97"/>
                <a:gd name="T19" fmla="*/ 32 h 117"/>
                <a:gd name="T20" fmla="*/ 94 w 97"/>
                <a:gd name="T21" fmla="*/ 14 h 117"/>
                <a:gd name="T22" fmla="*/ 50 w 97"/>
                <a:gd name="T23" fmla="*/ 0 h 117"/>
                <a:gd name="T24" fmla="*/ 6 w 97"/>
                <a:gd name="T25" fmla="*/ 37 h 117"/>
                <a:gd name="T26" fmla="*/ 40 w 97"/>
                <a:gd name="T27" fmla="*/ 69 h 117"/>
                <a:gd name="T28" fmla="*/ 58 w 97"/>
                <a:gd name="T29" fmla="*/ 71 h 117"/>
                <a:gd name="T30" fmla="*/ 70 w 97"/>
                <a:gd name="T31" fmla="*/ 81 h 117"/>
                <a:gd name="T32" fmla="*/ 49 w 97"/>
                <a:gd name="T33" fmla="*/ 93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7" h="117">
                  <a:moveTo>
                    <a:pt x="49" y="93"/>
                  </a:moveTo>
                  <a:cubicBezTo>
                    <a:pt x="41" y="93"/>
                    <a:pt x="28" y="92"/>
                    <a:pt x="19" y="82"/>
                  </a:cubicBezTo>
                  <a:cubicBezTo>
                    <a:pt x="0" y="101"/>
                    <a:pt x="0" y="101"/>
                    <a:pt x="0" y="101"/>
                  </a:cubicBezTo>
                  <a:cubicBezTo>
                    <a:pt x="15" y="115"/>
                    <a:pt x="31" y="117"/>
                    <a:pt x="49" y="117"/>
                  </a:cubicBezTo>
                  <a:cubicBezTo>
                    <a:pt x="76" y="117"/>
                    <a:pt x="97" y="105"/>
                    <a:pt x="97" y="80"/>
                  </a:cubicBezTo>
                  <a:cubicBezTo>
                    <a:pt x="97" y="61"/>
                    <a:pt x="86" y="49"/>
                    <a:pt x="63" y="47"/>
                  </a:cubicBezTo>
                  <a:cubicBezTo>
                    <a:pt x="45" y="45"/>
                    <a:pt x="45" y="45"/>
                    <a:pt x="45" y="45"/>
                  </a:cubicBezTo>
                  <a:cubicBezTo>
                    <a:pt x="35" y="44"/>
                    <a:pt x="34" y="39"/>
                    <a:pt x="34" y="35"/>
                  </a:cubicBezTo>
                  <a:cubicBezTo>
                    <a:pt x="34" y="29"/>
                    <a:pt x="38" y="24"/>
                    <a:pt x="50" y="24"/>
                  </a:cubicBezTo>
                  <a:cubicBezTo>
                    <a:pt x="60" y="24"/>
                    <a:pt x="70" y="26"/>
                    <a:pt x="76" y="32"/>
                  </a:cubicBezTo>
                  <a:cubicBezTo>
                    <a:pt x="94" y="14"/>
                    <a:pt x="94" y="14"/>
                    <a:pt x="94" y="14"/>
                  </a:cubicBezTo>
                  <a:cubicBezTo>
                    <a:pt x="83" y="3"/>
                    <a:pt x="68" y="0"/>
                    <a:pt x="50" y="0"/>
                  </a:cubicBezTo>
                  <a:cubicBezTo>
                    <a:pt x="27" y="0"/>
                    <a:pt x="6" y="13"/>
                    <a:pt x="6" y="37"/>
                  </a:cubicBezTo>
                  <a:cubicBezTo>
                    <a:pt x="6" y="58"/>
                    <a:pt x="19" y="67"/>
                    <a:pt x="40" y="69"/>
                  </a:cubicBezTo>
                  <a:cubicBezTo>
                    <a:pt x="58" y="71"/>
                    <a:pt x="58" y="71"/>
                    <a:pt x="58" y="71"/>
                  </a:cubicBezTo>
                  <a:cubicBezTo>
                    <a:pt x="67" y="72"/>
                    <a:pt x="70" y="75"/>
                    <a:pt x="70" y="81"/>
                  </a:cubicBezTo>
                  <a:cubicBezTo>
                    <a:pt x="70" y="90"/>
                    <a:pt x="59" y="93"/>
                    <a:pt x="49" y="9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95" name="Freeform 65"/>
            <p:cNvSpPr>
              <a:spLocks/>
            </p:cNvSpPr>
            <p:nvPr userDrawn="1"/>
          </p:nvSpPr>
          <p:spPr bwMode="auto">
            <a:xfrm>
              <a:off x="6228184" y="4568825"/>
              <a:ext cx="422275" cy="587375"/>
            </a:xfrm>
            <a:custGeom>
              <a:avLst/>
              <a:gdLst>
                <a:gd name="T0" fmla="*/ 97 w 266"/>
                <a:gd name="T1" fmla="*/ 370 h 370"/>
                <a:gd name="T2" fmla="*/ 169 w 266"/>
                <a:gd name="T3" fmla="*/ 370 h 370"/>
                <a:gd name="T4" fmla="*/ 169 w 266"/>
                <a:gd name="T5" fmla="*/ 64 h 370"/>
                <a:gd name="T6" fmla="*/ 266 w 266"/>
                <a:gd name="T7" fmla="*/ 64 h 370"/>
                <a:gd name="T8" fmla="*/ 266 w 266"/>
                <a:gd name="T9" fmla="*/ 0 h 370"/>
                <a:gd name="T10" fmla="*/ 0 w 266"/>
                <a:gd name="T11" fmla="*/ 0 h 370"/>
                <a:gd name="T12" fmla="*/ 0 w 266"/>
                <a:gd name="T13" fmla="*/ 64 h 370"/>
                <a:gd name="T14" fmla="*/ 97 w 266"/>
                <a:gd name="T15" fmla="*/ 64 h 370"/>
                <a:gd name="T16" fmla="*/ 97 w 266"/>
                <a:gd name="T17" fmla="*/ 370 h 3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66" h="370">
                  <a:moveTo>
                    <a:pt x="97" y="370"/>
                  </a:moveTo>
                  <a:lnTo>
                    <a:pt x="169" y="370"/>
                  </a:lnTo>
                  <a:lnTo>
                    <a:pt x="169" y="64"/>
                  </a:lnTo>
                  <a:lnTo>
                    <a:pt x="266" y="64"/>
                  </a:lnTo>
                  <a:lnTo>
                    <a:pt x="266" y="0"/>
                  </a:lnTo>
                  <a:lnTo>
                    <a:pt x="0" y="0"/>
                  </a:lnTo>
                  <a:lnTo>
                    <a:pt x="0" y="64"/>
                  </a:lnTo>
                  <a:lnTo>
                    <a:pt x="97" y="64"/>
                  </a:lnTo>
                  <a:lnTo>
                    <a:pt x="97" y="37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96" name="Freeform 66"/>
            <p:cNvSpPr>
              <a:spLocks noEditPoints="1"/>
            </p:cNvSpPr>
            <p:nvPr userDrawn="1"/>
          </p:nvSpPr>
          <p:spPr bwMode="auto">
            <a:xfrm>
              <a:off x="6956847" y="4568825"/>
              <a:ext cx="515938" cy="587375"/>
            </a:xfrm>
            <a:custGeom>
              <a:avLst/>
              <a:gdLst>
                <a:gd name="T0" fmla="*/ 97 w 325"/>
                <a:gd name="T1" fmla="*/ 303 h 370"/>
                <a:gd name="T2" fmla="*/ 228 w 325"/>
                <a:gd name="T3" fmla="*/ 303 h 370"/>
                <a:gd name="T4" fmla="*/ 252 w 325"/>
                <a:gd name="T5" fmla="*/ 370 h 370"/>
                <a:gd name="T6" fmla="*/ 325 w 325"/>
                <a:gd name="T7" fmla="*/ 370 h 370"/>
                <a:gd name="T8" fmla="*/ 190 w 325"/>
                <a:gd name="T9" fmla="*/ 0 h 370"/>
                <a:gd name="T10" fmla="*/ 133 w 325"/>
                <a:gd name="T11" fmla="*/ 0 h 370"/>
                <a:gd name="T12" fmla="*/ 0 w 325"/>
                <a:gd name="T13" fmla="*/ 370 h 370"/>
                <a:gd name="T14" fmla="*/ 73 w 325"/>
                <a:gd name="T15" fmla="*/ 370 h 370"/>
                <a:gd name="T16" fmla="*/ 97 w 325"/>
                <a:gd name="T17" fmla="*/ 303 h 370"/>
                <a:gd name="T18" fmla="*/ 164 w 325"/>
                <a:gd name="T19" fmla="*/ 109 h 370"/>
                <a:gd name="T20" fmla="*/ 209 w 325"/>
                <a:gd name="T21" fmla="*/ 244 h 370"/>
                <a:gd name="T22" fmla="*/ 116 w 325"/>
                <a:gd name="T23" fmla="*/ 244 h 370"/>
                <a:gd name="T24" fmla="*/ 164 w 325"/>
                <a:gd name="T25" fmla="*/ 109 h 3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5" h="370">
                  <a:moveTo>
                    <a:pt x="97" y="303"/>
                  </a:moveTo>
                  <a:lnTo>
                    <a:pt x="228" y="303"/>
                  </a:lnTo>
                  <a:lnTo>
                    <a:pt x="252" y="370"/>
                  </a:lnTo>
                  <a:lnTo>
                    <a:pt x="325" y="370"/>
                  </a:lnTo>
                  <a:lnTo>
                    <a:pt x="190" y="0"/>
                  </a:lnTo>
                  <a:lnTo>
                    <a:pt x="133" y="0"/>
                  </a:lnTo>
                  <a:lnTo>
                    <a:pt x="0" y="370"/>
                  </a:lnTo>
                  <a:lnTo>
                    <a:pt x="73" y="370"/>
                  </a:lnTo>
                  <a:lnTo>
                    <a:pt x="97" y="303"/>
                  </a:lnTo>
                  <a:close/>
                  <a:moveTo>
                    <a:pt x="164" y="109"/>
                  </a:moveTo>
                  <a:lnTo>
                    <a:pt x="209" y="244"/>
                  </a:lnTo>
                  <a:lnTo>
                    <a:pt x="116" y="244"/>
                  </a:lnTo>
                  <a:lnTo>
                    <a:pt x="164" y="10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97" name="Rectangle 67"/>
            <p:cNvSpPr>
              <a:spLocks noChangeArrowheads="1"/>
            </p:cNvSpPr>
            <p:nvPr userDrawn="1"/>
          </p:nvSpPr>
          <p:spPr bwMode="auto">
            <a:xfrm>
              <a:off x="7995072" y="4568825"/>
              <a:ext cx="115888" cy="58737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98" name="Freeform 68"/>
            <p:cNvSpPr>
              <a:spLocks/>
            </p:cNvSpPr>
            <p:nvPr userDrawn="1"/>
          </p:nvSpPr>
          <p:spPr bwMode="auto">
            <a:xfrm>
              <a:off x="7480722" y="4564063"/>
              <a:ext cx="441325" cy="595313"/>
            </a:xfrm>
            <a:custGeom>
              <a:avLst/>
              <a:gdLst>
                <a:gd name="T0" fmla="*/ 16 w 117"/>
                <a:gd name="T1" fmla="*/ 141 h 158"/>
                <a:gd name="T2" fmla="*/ 58 w 117"/>
                <a:gd name="T3" fmla="*/ 158 h 158"/>
                <a:gd name="T4" fmla="*/ 102 w 117"/>
                <a:gd name="T5" fmla="*/ 141 h 158"/>
                <a:gd name="T6" fmla="*/ 117 w 117"/>
                <a:gd name="T7" fmla="*/ 93 h 158"/>
                <a:gd name="T8" fmla="*/ 117 w 117"/>
                <a:gd name="T9" fmla="*/ 70 h 158"/>
                <a:gd name="T10" fmla="*/ 58 w 117"/>
                <a:gd name="T11" fmla="*/ 70 h 158"/>
                <a:gd name="T12" fmla="*/ 58 w 117"/>
                <a:gd name="T13" fmla="*/ 96 h 158"/>
                <a:gd name="T14" fmla="*/ 87 w 117"/>
                <a:gd name="T15" fmla="*/ 96 h 158"/>
                <a:gd name="T16" fmla="*/ 87 w 117"/>
                <a:gd name="T17" fmla="*/ 102 h 158"/>
                <a:gd name="T18" fmla="*/ 80 w 117"/>
                <a:gd name="T19" fmla="*/ 122 h 158"/>
                <a:gd name="T20" fmla="*/ 58 w 117"/>
                <a:gd name="T21" fmla="*/ 131 h 158"/>
                <a:gd name="T22" fmla="*/ 38 w 117"/>
                <a:gd name="T23" fmla="*/ 123 h 158"/>
                <a:gd name="T24" fmla="*/ 31 w 117"/>
                <a:gd name="T25" fmla="*/ 79 h 158"/>
                <a:gd name="T26" fmla="*/ 38 w 117"/>
                <a:gd name="T27" fmla="*/ 35 h 158"/>
                <a:gd name="T28" fmla="*/ 58 w 117"/>
                <a:gd name="T29" fmla="*/ 27 h 158"/>
                <a:gd name="T30" fmla="*/ 86 w 117"/>
                <a:gd name="T31" fmla="*/ 50 h 158"/>
                <a:gd name="T32" fmla="*/ 117 w 117"/>
                <a:gd name="T33" fmla="*/ 50 h 158"/>
                <a:gd name="T34" fmla="*/ 58 w 117"/>
                <a:gd name="T35" fmla="*/ 0 h 158"/>
                <a:gd name="T36" fmla="*/ 16 w 117"/>
                <a:gd name="T37" fmla="*/ 17 h 158"/>
                <a:gd name="T38" fmla="*/ 3 w 117"/>
                <a:gd name="T39" fmla="*/ 40 h 158"/>
                <a:gd name="T40" fmla="*/ 0 w 117"/>
                <a:gd name="T41" fmla="*/ 79 h 158"/>
                <a:gd name="T42" fmla="*/ 3 w 117"/>
                <a:gd name="T43" fmla="*/ 118 h 158"/>
                <a:gd name="T44" fmla="*/ 16 w 117"/>
                <a:gd name="T45" fmla="*/ 141 h 1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17" h="158">
                  <a:moveTo>
                    <a:pt x="16" y="141"/>
                  </a:moveTo>
                  <a:cubicBezTo>
                    <a:pt x="27" y="153"/>
                    <a:pt x="41" y="158"/>
                    <a:pt x="58" y="158"/>
                  </a:cubicBezTo>
                  <a:cubicBezTo>
                    <a:pt x="75" y="158"/>
                    <a:pt x="90" y="153"/>
                    <a:pt x="102" y="141"/>
                  </a:cubicBezTo>
                  <a:cubicBezTo>
                    <a:pt x="113" y="129"/>
                    <a:pt x="117" y="116"/>
                    <a:pt x="117" y="93"/>
                  </a:cubicBezTo>
                  <a:cubicBezTo>
                    <a:pt x="117" y="70"/>
                    <a:pt x="117" y="70"/>
                    <a:pt x="117" y="70"/>
                  </a:cubicBezTo>
                  <a:cubicBezTo>
                    <a:pt x="58" y="70"/>
                    <a:pt x="58" y="70"/>
                    <a:pt x="58" y="70"/>
                  </a:cubicBezTo>
                  <a:cubicBezTo>
                    <a:pt x="58" y="96"/>
                    <a:pt x="58" y="96"/>
                    <a:pt x="58" y="96"/>
                  </a:cubicBezTo>
                  <a:cubicBezTo>
                    <a:pt x="87" y="96"/>
                    <a:pt x="87" y="96"/>
                    <a:pt x="87" y="96"/>
                  </a:cubicBezTo>
                  <a:cubicBezTo>
                    <a:pt x="87" y="102"/>
                    <a:pt x="87" y="102"/>
                    <a:pt x="87" y="102"/>
                  </a:cubicBezTo>
                  <a:cubicBezTo>
                    <a:pt x="87" y="110"/>
                    <a:pt x="84" y="117"/>
                    <a:pt x="80" y="122"/>
                  </a:cubicBezTo>
                  <a:cubicBezTo>
                    <a:pt x="74" y="128"/>
                    <a:pt x="67" y="131"/>
                    <a:pt x="58" y="131"/>
                  </a:cubicBezTo>
                  <a:cubicBezTo>
                    <a:pt x="49" y="131"/>
                    <a:pt x="43" y="129"/>
                    <a:pt x="38" y="123"/>
                  </a:cubicBezTo>
                  <a:cubicBezTo>
                    <a:pt x="32" y="116"/>
                    <a:pt x="31" y="110"/>
                    <a:pt x="31" y="79"/>
                  </a:cubicBezTo>
                  <a:cubicBezTo>
                    <a:pt x="31" y="48"/>
                    <a:pt x="33" y="42"/>
                    <a:pt x="38" y="35"/>
                  </a:cubicBezTo>
                  <a:cubicBezTo>
                    <a:pt x="43" y="30"/>
                    <a:pt x="50" y="27"/>
                    <a:pt x="58" y="27"/>
                  </a:cubicBezTo>
                  <a:cubicBezTo>
                    <a:pt x="73" y="27"/>
                    <a:pt x="82" y="34"/>
                    <a:pt x="86" y="50"/>
                  </a:cubicBezTo>
                  <a:cubicBezTo>
                    <a:pt x="117" y="50"/>
                    <a:pt x="117" y="50"/>
                    <a:pt x="117" y="50"/>
                  </a:cubicBezTo>
                  <a:cubicBezTo>
                    <a:pt x="112" y="22"/>
                    <a:pt x="93" y="0"/>
                    <a:pt x="58" y="0"/>
                  </a:cubicBezTo>
                  <a:cubicBezTo>
                    <a:pt x="41" y="0"/>
                    <a:pt x="27" y="5"/>
                    <a:pt x="16" y="17"/>
                  </a:cubicBezTo>
                  <a:cubicBezTo>
                    <a:pt x="9" y="23"/>
                    <a:pt x="5" y="31"/>
                    <a:pt x="3" y="40"/>
                  </a:cubicBezTo>
                  <a:cubicBezTo>
                    <a:pt x="1" y="49"/>
                    <a:pt x="0" y="62"/>
                    <a:pt x="0" y="79"/>
                  </a:cubicBezTo>
                  <a:cubicBezTo>
                    <a:pt x="0" y="96"/>
                    <a:pt x="1" y="109"/>
                    <a:pt x="3" y="118"/>
                  </a:cubicBezTo>
                  <a:cubicBezTo>
                    <a:pt x="5" y="127"/>
                    <a:pt x="9" y="134"/>
                    <a:pt x="16" y="14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99" name="Rectangle 69"/>
            <p:cNvSpPr>
              <a:spLocks noChangeArrowheads="1"/>
            </p:cNvSpPr>
            <p:nvPr userDrawn="1"/>
          </p:nvSpPr>
          <p:spPr bwMode="auto">
            <a:xfrm>
              <a:off x="7069559" y="4256088"/>
              <a:ext cx="196850" cy="523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100" name="Freeform 70"/>
            <p:cNvSpPr>
              <a:spLocks/>
            </p:cNvSpPr>
            <p:nvPr userDrawn="1"/>
          </p:nvSpPr>
          <p:spPr bwMode="auto">
            <a:xfrm>
              <a:off x="6231359" y="4121150"/>
              <a:ext cx="120650" cy="312738"/>
            </a:xfrm>
            <a:custGeom>
              <a:avLst/>
              <a:gdLst>
                <a:gd name="T0" fmla="*/ 41 w 76"/>
                <a:gd name="T1" fmla="*/ 197 h 197"/>
                <a:gd name="T2" fmla="*/ 76 w 76"/>
                <a:gd name="T3" fmla="*/ 197 h 197"/>
                <a:gd name="T4" fmla="*/ 76 w 76"/>
                <a:gd name="T5" fmla="*/ 0 h 197"/>
                <a:gd name="T6" fmla="*/ 41 w 76"/>
                <a:gd name="T7" fmla="*/ 0 h 197"/>
                <a:gd name="T8" fmla="*/ 0 w 76"/>
                <a:gd name="T9" fmla="*/ 35 h 197"/>
                <a:gd name="T10" fmla="*/ 0 w 76"/>
                <a:gd name="T11" fmla="*/ 73 h 197"/>
                <a:gd name="T12" fmla="*/ 41 w 76"/>
                <a:gd name="T13" fmla="*/ 38 h 197"/>
                <a:gd name="T14" fmla="*/ 41 w 76"/>
                <a:gd name="T15" fmla="*/ 197 h 1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197">
                  <a:moveTo>
                    <a:pt x="41" y="197"/>
                  </a:moveTo>
                  <a:lnTo>
                    <a:pt x="76" y="197"/>
                  </a:lnTo>
                  <a:lnTo>
                    <a:pt x="76" y="0"/>
                  </a:lnTo>
                  <a:lnTo>
                    <a:pt x="41" y="0"/>
                  </a:lnTo>
                  <a:lnTo>
                    <a:pt x="0" y="35"/>
                  </a:lnTo>
                  <a:lnTo>
                    <a:pt x="0" y="73"/>
                  </a:lnTo>
                  <a:lnTo>
                    <a:pt x="41" y="38"/>
                  </a:lnTo>
                  <a:lnTo>
                    <a:pt x="41" y="19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101" name="Freeform 71"/>
            <p:cNvSpPr>
              <a:spLocks/>
            </p:cNvSpPr>
            <p:nvPr userDrawn="1"/>
          </p:nvSpPr>
          <p:spPr bwMode="auto">
            <a:xfrm>
              <a:off x="6636172" y="4121150"/>
              <a:ext cx="123825" cy="312738"/>
            </a:xfrm>
            <a:custGeom>
              <a:avLst/>
              <a:gdLst>
                <a:gd name="T0" fmla="*/ 78 w 78"/>
                <a:gd name="T1" fmla="*/ 197 h 197"/>
                <a:gd name="T2" fmla="*/ 78 w 78"/>
                <a:gd name="T3" fmla="*/ 0 h 197"/>
                <a:gd name="T4" fmla="*/ 40 w 78"/>
                <a:gd name="T5" fmla="*/ 0 h 197"/>
                <a:gd name="T6" fmla="*/ 0 w 78"/>
                <a:gd name="T7" fmla="*/ 35 h 197"/>
                <a:gd name="T8" fmla="*/ 0 w 78"/>
                <a:gd name="T9" fmla="*/ 73 h 197"/>
                <a:gd name="T10" fmla="*/ 40 w 78"/>
                <a:gd name="T11" fmla="*/ 38 h 197"/>
                <a:gd name="T12" fmla="*/ 40 w 78"/>
                <a:gd name="T13" fmla="*/ 197 h 197"/>
                <a:gd name="T14" fmla="*/ 78 w 78"/>
                <a:gd name="T15" fmla="*/ 197 h 1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8" h="197">
                  <a:moveTo>
                    <a:pt x="78" y="197"/>
                  </a:moveTo>
                  <a:lnTo>
                    <a:pt x="78" y="0"/>
                  </a:lnTo>
                  <a:lnTo>
                    <a:pt x="40" y="0"/>
                  </a:lnTo>
                  <a:lnTo>
                    <a:pt x="0" y="35"/>
                  </a:lnTo>
                  <a:lnTo>
                    <a:pt x="0" y="73"/>
                  </a:lnTo>
                  <a:lnTo>
                    <a:pt x="40" y="38"/>
                  </a:lnTo>
                  <a:lnTo>
                    <a:pt x="40" y="197"/>
                  </a:lnTo>
                  <a:lnTo>
                    <a:pt x="78" y="19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102" name="Freeform 72"/>
            <p:cNvSpPr>
              <a:spLocks/>
            </p:cNvSpPr>
            <p:nvPr userDrawn="1"/>
          </p:nvSpPr>
          <p:spPr bwMode="auto">
            <a:xfrm>
              <a:off x="7760122" y="4121150"/>
              <a:ext cx="120650" cy="312738"/>
            </a:xfrm>
            <a:custGeom>
              <a:avLst/>
              <a:gdLst>
                <a:gd name="T0" fmla="*/ 76 w 76"/>
                <a:gd name="T1" fmla="*/ 197 h 197"/>
                <a:gd name="T2" fmla="*/ 76 w 76"/>
                <a:gd name="T3" fmla="*/ 0 h 197"/>
                <a:gd name="T4" fmla="*/ 41 w 76"/>
                <a:gd name="T5" fmla="*/ 0 h 197"/>
                <a:gd name="T6" fmla="*/ 0 w 76"/>
                <a:gd name="T7" fmla="*/ 35 h 197"/>
                <a:gd name="T8" fmla="*/ 0 w 76"/>
                <a:gd name="T9" fmla="*/ 73 h 197"/>
                <a:gd name="T10" fmla="*/ 41 w 76"/>
                <a:gd name="T11" fmla="*/ 38 h 197"/>
                <a:gd name="T12" fmla="*/ 41 w 76"/>
                <a:gd name="T13" fmla="*/ 197 h 197"/>
                <a:gd name="T14" fmla="*/ 76 w 76"/>
                <a:gd name="T15" fmla="*/ 197 h 1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197">
                  <a:moveTo>
                    <a:pt x="76" y="197"/>
                  </a:moveTo>
                  <a:lnTo>
                    <a:pt x="76" y="0"/>
                  </a:lnTo>
                  <a:lnTo>
                    <a:pt x="41" y="0"/>
                  </a:lnTo>
                  <a:lnTo>
                    <a:pt x="0" y="35"/>
                  </a:lnTo>
                  <a:lnTo>
                    <a:pt x="0" y="73"/>
                  </a:lnTo>
                  <a:lnTo>
                    <a:pt x="41" y="38"/>
                  </a:lnTo>
                  <a:lnTo>
                    <a:pt x="41" y="197"/>
                  </a:lnTo>
                  <a:lnTo>
                    <a:pt x="76" y="19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103" name="Freeform 73"/>
            <p:cNvSpPr>
              <a:spLocks noEditPoints="1"/>
            </p:cNvSpPr>
            <p:nvPr userDrawn="1"/>
          </p:nvSpPr>
          <p:spPr bwMode="auto">
            <a:xfrm>
              <a:off x="6412334" y="4116388"/>
              <a:ext cx="196850" cy="317500"/>
            </a:xfrm>
            <a:custGeom>
              <a:avLst/>
              <a:gdLst>
                <a:gd name="T0" fmla="*/ 27 w 52"/>
                <a:gd name="T1" fmla="*/ 84 h 84"/>
                <a:gd name="T2" fmla="*/ 45 w 52"/>
                <a:gd name="T3" fmla="*/ 48 h 84"/>
                <a:gd name="T4" fmla="*/ 52 w 52"/>
                <a:gd name="T5" fmla="*/ 26 h 84"/>
                <a:gd name="T6" fmla="*/ 26 w 52"/>
                <a:gd name="T7" fmla="*/ 0 h 84"/>
                <a:gd name="T8" fmla="*/ 0 w 52"/>
                <a:gd name="T9" fmla="*/ 26 h 84"/>
                <a:gd name="T10" fmla="*/ 22 w 52"/>
                <a:gd name="T11" fmla="*/ 51 h 84"/>
                <a:gd name="T12" fmla="*/ 28 w 52"/>
                <a:gd name="T13" fmla="*/ 50 h 84"/>
                <a:gd name="T14" fmla="*/ 11 w 52"/>
                <a:gd name="T15" fmla="*/ 84 h 84"/>
                <a:gd name="T16" fmla="*/ 27 w 52"/>
                <a:gd name="T17" fmla="*/ 84 h 84"/>
                <a:gd name="T18" fmla="*/ 26 w 52"/>
                <a:gd name="T19" fmla="*/ 38 h 84"/>
                <a:gd name="T20" fmla="*/ 15 w 52"/>
                <a:gd name="T21" fmla="*/ 26 h 84"/>
                <a:gd name="T22" fmla="*/ 26 w 52"/>
                <a:gd name="T23" fmla="*/ 14 h 84"/>
                <a:gd name="T24" fmla="*/ 37 w 52"/>
                <a:gd name="T25" fmla="*/ 26 h 84"/>
                <a:gd name="T26" fmla="*/ 26 w 52"/>
                <a:gd name="T27" fmla="*/ 38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2" h="84">
                  <a:moveTo>
                    <a:pt x="27" y="84"/>
                  </a:moveTo>
                  <a:cubicBezTo>
                    <a:pt x="45" y="48"/>
                    <a:pt x="45" y="48"/>
                    <a:pt x="45" y="48"/>
                  </a:cubicBezTo>
                  <a:cubicBezTo>
                    <a:pt x="49" y="40"/>
                    <a:pt x="52" y="33"/>
                    <a:pt x="52" y="26"/>
                  </a:cubicBezTo>
                  <a:cubicBezTo>
                    <a:pt x="52" y="9"/>
                    <a:pt x="41" y="0"/>
                    <a:pt x="26" y="0"/>
                  </a:cubicBezTo>
                  <a:cubicBezTo>
                    <a:pt x="11" y="0"/>
                    <a:pt x="0" y="10"/>
                    <a:pt x="0" y="26"/>
                  </a:cubicBezTo>
                  <a:cubicBezTo>
                    <a:pt x="0" y="41"/>
                    <a:pt x="11" y="51"/>
                    <a:pt x="22" y="51"/>
                  </a:cubicBezTo>
                  <a:cubicBezTo>
                    <a:pt x="24" y="51"/>
                    <a:pt x="26" y="51"/>
                    <a:pt x="28" y="50"/>
                  </a:cubicBezTo>
                  <a:cubicBezTo>
                    <a:pt x="11" y="84"/>
                    <a:pt x="11" y="84"/>
                    <a:pt x="11" y="84"/>
                  </a:cubicBezTo>
                  <a:lnTo>
                    <a:pt x="27" y="84"/>
                  </a:lnTo>
                  <a:close/>
                  <a:moveTo>
                    <a:pt x="26" y="38"/>
                  </a:moveTo>
                  <a:cubicBezTo>
                    <a:pt x="19" y="38"/>
                    <a:pt x="15" y="33"/>
                    <a:pt x="15" y="26"/>
                  </a:cubicBezTo>
                  <a:cubicBezTo>
                    <a:pt x="15" y="18"/>
                    <a:pt x="20" y="14"/>
                    <a:pt x="26" y="14"/>
                  </a:cubicBezTo>
                  <a:cubicBezTo>
                    <a:pt x="32" y="14"/>
                    <a:pt x="37" y="18"/>
                    <a:pt x="37" y="26"/>
                  </a:cubicBezTo>
                  <a:cubicBezTo>
                    <a:pt x="37" y="34"/>
                    <a:pt x="32" y="38"/>
                    <a:pt x="26" y="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104" name="Freeform 74"/>
            <p:cNvSpPr>
              <a:spLocks noEditPoints="1"/>
            </p:cNvSpPr>
            <p:nvPr userDrawn="1"/>
          </p:nvSpPr>
          <p:spPr bwMode="auto">
            <a:xfrm>
              <a:off x="6809209" y="4116388"/>
              <a:ext cx="203200" cy="320675"/>
            </a:xfrm>
            <a:custGeom>
              <a:avLst/>
              <a:gdLst>
                <a:gd name="T0" fmla="*/ 54 w 54"/>
                <a:gd name="T1" fmla="*/ 60 h 85"/>
                <a:gd name="T2" fmla="*/ 43 w 54"/>
                <a:gd name="T3" fmla="*/ 41 h 85"/>
                <a:gd name="T4" fmla="*/ 53 w 54"/>
                <a:gd name="T5" fmla="*/ 24 h 85"/>
                <a:gd name="T6" fmla="*/ 27 w 54"/>
                <a:gd name="T7" fmla="*/ 0 h 85"/>
                <a:gd name="T8" fmla="*/ 2 w 54"/>
                <a:gd name="T9" fmla="*/ 24 h 85"/>
                <a:gd name="T10" fmla="*/ 11 w 54"/>
                <a:gd name="T11" fmla="*/ 41 h 85"/>
                <a:gd name="T12" fmla="*/ 0 w 54"/>
                <a:gd name="T13" fmla="*/ 60 h 85"/>
                <a:gd name="T14" fmla="*/ 27 w 54"/>
                <a:gd name="T15" fmla="*/ 85 h 85"/>
                <a:gd name="T16" fmla="*/ 54 w 54"/>
                <a:gd name="T17" fmla="*/ 60 h 85"/>
                <a:gd name="T18" fmla="*/ 27 w 54"/>
                <a:gd name="T19" fmla="*/ 14 h 85"/>
                <a:gd name="T20" fmla="*/ 37 w 54"/>
                <a:gd name="T21" fmla="*/ 24 h 85"/>
                <a:gd name="T22" fmla="*/ 27 w 54"/>
                <a:gd name="T23" fmla="*/ 35 h 85"/>
                <a:gd name="T24" fmla="*/ 17 w 54"/>
                <a:gd name="T25" fmla="*/ 24 h 85"/>
                <a:gd name="T26" fmla="*/ 27 w 54"/>
                <a:gd name="T27" fmla="*/ 14 h 85"/>
                <a:gd name="T28" fmla="*/ 27 w 54"/>
                <a:gd name="T29" fmla="*/ 71 h 85"/>
                <a:gd name="T30" fmla="*/ 16 w 54"/>
                <a:gd name="T31" fmla="*/ 60 h 85"/>
                <a:gd name="T32" fmla="*/ 27 w 54"/>
                <a:gd name="T33" fmla="*/ 48 h 85"/>
                <a:gd name="T34" fmla="*/ 39 w 54"/>
                <a:gd name="T35" fmla="*/ 60 h 85"/>
                <a:gd name="T36" fmla="*/ 27 w 54"/>
                <a:gd name="T37" fmla="*/ 71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4" h="85">
                  <a:moveTo>
                    <a:pt x="54" y="60"/>
                  </a:moveTo>
                  <a:cubicBezTo>
                    <a:pt x="54" y="50"/>
                    <a:pt x="48" y="44"/>
                    <a:pt x="43" y="41"/>
                  </a:cubicBezTo>
                  <a:cubicBezTo>
                    <a:pt x="47" y="38"/>
                    <a:pt x="53" y="33"/>
                    <a:pt x="53" y="24"/>
                  </a:cubicBezTo>
                  <a:cubicBezTo>
                    <a:pt x="53" y="9"/>
                    <a:pt x="41" y="0"/>
                    <a:pt x="27" y="0"/>
                  </a:cubicBezTo>
                  <a:cubicBezTo>
                    <a:pt x="13" y="0"/>
                    <a:pt x="2" y="9"/>
                    <a:pt x="2" y="24"/>
                  </a:cubicBezTo>
                  <a:cubicBezTo>
                    <a:pt x="2" y="33"/>
                    <a:pt x="7" y="38"/>
                    <a:pt x="11" y="41"/>
                  </a:cubicBezTo>
                  <a:cubicBezTo>
                    <a:pt x="6" y="44"/>
                    <a:pt x="0" y="50"/>
                    <a:pt x="0" y="60"/>
                  </a:cubicBezTo>
                  <a:cubicBezTo>
                    <a:pt x="0" y="76"/>
                    <a:pt x="12" y="85"/>
                    <a:pt x="27" y="85"/>
                  </a:cubicBezTo>
                  <a:cubicBezTo>
                    <a:pt x="42" y="85"/>
                    <a:pt x="54" y="76"/>
                    <a:pt x="54" y="60"/>
                  </a:cubicBezTo>
                  <a:close/>
                  <a:moveTo>
                    <a:pt x="27" y="14"/>
                  </a:moveTo>
                  <a:cubicBezTo>
                    <a:pt x="33" y="14"/>
                    <a:pt x="37" y="18"/>
                    <a:pt x="37" y="24"/>
                  </a:cubicBezTo>
                  <a:cubicBezTo>
                    <a:pt x="37" y="30"/>
                    <a:pt x="33" y="35"/>
                    <a:pt x="27" y="35"/>
                  </a:cubicBezTo>
                  <a:cubicBezTo>
                    <a:pt x="21" y="35"/>
                    <a:pt x="17" y="30"/>
                    <a:pt x="17" y="24"/>
                  </a:cubicBezTo>
                  <a:cubicBezTo>
                    <a:pt x="17" y="18"/>
                    <a:pt x="21" y="14"/>
                    <a:pt x="27" y="14"/>
                  </a:cubicBezTo>
                  <a:close/>
                  <a:moveTo>
                    <a:pt x="27" y="71"/>
                  </a:moveTo>
                  <a:cubicBezTo>
                    <a:pt x="21" y="71"/>
                    <a:pt x="16" y="66"/>
                    <a:pt x="16" y="60"/>
                  </a:cubicBezTo>
                  <a:cubicBezTo>
                    <a:pt x="16" y="53"/>
                    <a:pt x="21" y="48"/>
                    <a:pt x="27" y="48"/>
                  </a:cubicBezTo>
                  <a:cubicBezTo>
                    <a:pt x="34" y="48"/>
                    <a:pt x="39" y="53"/>
                    <a:pt x="39" y="60"/>
                  </a:cubicBezTo>
                  <a:cubicBezTo>
                    <a:pt x="39" y="66"/>
                    <a:pt x="34" y="71"/>
                    <a:pt x="27" y="7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105" name="Freeform 75"/>
            <p:cNvSpPr>
              <a:spLocks/>
            </p:cNvSpPr>
            <p:nvPr userDrawn="1"/>
          </p:nvSpPr>
          <p:spPr bwMode="auto">
            <a:xfrm>
              <a:off x="7299747" y="4116388"/>
              <a:ext cx="192088" cy="317500"/>
            </a:xfrm>
            <a:custGeom>
              <a:avLst/>
              <a:gdLst>
                <a:gd name="T0" fmla="*/ 51 w 51"/>
                <a:gd name="T1" fmla="*/ 70 h 84"/>
                <a:gd name="T2" fmla="*/ 19 w 51"/>
                <a:gd name="T3" fmla="*/ 70 h 84"/>
                <a:gd name="T4" fmla="*/ 42 w 51"/>
                <a:gd name="T5" fmla="*/ 43 h 84"/>
                <a:gd name="T6" fmla="*/ 51 w 51"/>
                <a:gd name="T7" fmla="*/ 24 h 84"/>
                <a:gd name="T8" fmla="*/ 26 w 51"/>
                <a:gd name="T9" fmla="*/ 0 h 84"/>
                <a:gd name="T10" fmla="*/ 0 w 51"/>
                <a:gd name="T11" fmla="*/ 24 h 84"/>
                <a:gd name="T12" fmla="*/ 16 w 51"/>
                <a:gd name="T13" fmla="*/ 24 h 84"/>
                <a:gd name="T14" fmla="*/ 26 w 51"/>
                <a:gd name="T15" fmla="*/ 14 h 84"/>
                <a:gd name="T16" fmla="*/ 36 w 51"/>
                <a:gd name="T17" fmla="*/ 24 h 84"/>
                <a:gd name="T18" fmla="*/ 31 w 51"/>
                <a:gd name="T19" fmla="*/ 34 h 84"/>
                <a:gd name="T20" fmla="*/ 0 w 51"/>
                <a:gd name="T21" fmla="*/ 70 h 84"/>
                <a:gd name="T22" fmla="*/ 0 w 51"/>
                <a:gd name="T23" fmla="*/ 84 h 84"/>
                <a:gd name="T24" fmla="*/ 51 w 51"/>
                <a:gd name="T25" fmla="*/ 84 h 84"/>
                <a:gd name="T26" fmla="*/ 51 w 51"/>
                <a:gd name="T27" fmla="*/ 70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1" h="84">
                  <a:moveTo>
                    <a:pt x="51" y="70"/>
                  </a:moveTo>
                  <a:cubicBezTo>
                    <a:pt x="19" y="70"/>
                    <a:pt x="19" y="70"/>
                    <a:pt x="19" y="70"/>
                  </a:cubicBezTo>
                  <a:cubicBezTo>
                    <a:pt x="42" y="43"/>
                    <a:pt x="42" y="43"/>
                    <a:pt x="42" y="43"/>
                  </a:cubicBezTo>
                  <a:cubicBezTo>
                    <a:pt x="48" y="37"/>
                    <a:pt x="51" y="32"/>
                    <a:pt x="51" y="24"/>
                  </a:cubicBezTo>
                  <a:cubicBezTo>
                    <a:pt x="51" y="9"/>
                    <a:pt x="40" y="0"/>
                    <a:pt x="26" y="0"/>
                  </a:cubicBezTo>
                  <a:cubicBezTo>
                    <a:pt x="11" y="0"/>
                    <a:pt x="0" y="9"/>
                    <a:pt x="0" y="24"/>
                  </a:cubicBezTo>
                  <a:cubicBezTo>
                    <a:pt x="16" y="24"/>
                    <a:pt x="16" y="24"/>
                    <a:pt x="16" y="24"/>
                  </a:cubicBezTo>
                  <a:cubicBezTo>
                    <a:pt x="16" y="16"/>
                    <a:pt x="21" y="14"/>
                    <a:pt x="26" y="14"/>
                  </a:cubicBezTo>
                  <a:cubicBezTo>
                    <a:pt x="32" y="14"/>
                    <a:pt x="36" y="18"/>
                    <a:pt x="36" y="24"/>
                  </a:cubicBezTo>
                  <a:cubicBezTo>
                    <a:pt x="36" y="28"/>
                    <a:pt x="35" y="31"/>
                    <a:pt x="31" y="34"/>
                  </a:cubicBezTo>
                  <a:cubicBezTo>
                    <a:pt x="0" y="70"/>
                    <a:pt x="0" y="70"/>
                    <a:pt x="0" y="70"/>
                  </a:cubicBezTo>
                  <a:cubicBezTo>
                    <a:pt x="0" y="84"/>
                    <a:pt x="0" y="84"/>
                    <a:pt x="0" y="84"/>
                  </a:cubicBezTo>
                  <a:cubicBezTo>
                    <a:pt x="51" y="84"/>
                    <a:pt x="51" y="84"/>
                    <a:pt x="51" y="84"/>
                  </a:cubicBezTo>
                  <a:lnTo>
                    <a:pt x="51" y="7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106" name="Freeform 76"/>
            <p:cNvSpPr>
              <a:spLocks noEditPoints="1"/>
            </p:cNvSpPr>
            <p:nvPr userDrawn="1"/>
          </p:nvSpPr>
          <p:spPr bwMode="auto">
            <a:xfrm>
              <a:off x="7529934" y="4116388"/>
              <a:ext cx="188913" cy="320675"/>
            </a:xfrm>
            <a:custGeom>
              <a:avLst/>
              <a:gdLst>
                <a:gd name="T0" fmla="*/ 25 w 50"/>
                <a:gd name="T1" fmla="*/ 85 h 85"/>
                <a:gd name="T2" fmla="*/ 50 w 50"/>
                <a:gd name="T3" fmla="*/ 60 h 85"/>
                <a:gd name="T4" fmla="*/ 50 w 50"/>
                <a:gd name="T5" fmla="*/ 25 h 85"/>
                <a:gd name="T6" fmla="*/ 25 w 50"/>
                <a:gd name="T7" fmla="*/ 0 h 85"/>
                <a:gd name="T8" fmla="*/ 0 w 50"/>
                <a:gd name="T9" fmla="*/ 25 h 85"/>
                <a:gd name="T10" fmla="*/ 0 w 50"/>
                <a:gd name="T11" fmla="*/ 60 h 85"/>
                <a:gd name="T12" fmla="*/ 25 w 50"/>
                <a:gd name="T13" fmla="*/ 85 h 85"/>
                <a:gd name="T14" fmla="*/ 15 w 50"/>
                <a:gd name="T15" fmla="*/ 25 h 85"/>
                <a:gd name="T16" fmla="*/ 25 w 50"/>
                <a:gd name="T17" fmla="*/ 14 h 85"/>
                <a:gd name="T18" fmla="*/ 35 w 50"/>
                <a:gd name="T19" fmla="*/ 25 h 85"/>
                <a:gd name="T20" fmla="*/ 35 w 50"/>
                <a:gd name="T21" fmla="*/ 60 h 85"/>
                <a:gd name="T22" fmla="*/ 25 w 50"/>
                <a:gd name="T23" fmla="*/ 71 h 85"/>
                <a:gd name="T24" fmla="*/ 15 w 50"/>
                <a:gd name="T25" fmla="*/ 60 h 85"/>
                <a:gd name="T26" fmla="*/ 15 w 50"/>
                <a:gd name="T27" fmla="*/ 25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0" h="85">
                  <a:moveTo>
                    <a:pt x="25" y="85"/>
                  </a:moveTo>
                  <a:cubicBezTo>
                    <a:pt x="39" y="85"/>
                    <a:pt x="50" y="76"/>
                    <a:pt x="50" y="60"/>
                  </a:cubicBezTo>
                  <a:cubicBezTo>
                    <a:pt x="50" y="25"/>
                    <a:pt x="50" y="25"/>
                    <a:pt x="50" y="25"/>
                  </a:cubicBezTo>
                  <a:cubicBezTo>
                    <a:pt x="50" y="9"/>
                    <a:pt x="39" y="0"/>
                    <a:pt x="25" y="0"/>
                  </a:cubicBezTo>
                  <a:cubicBezTo>
                    <a:pt x="12" y="0"/>
                    <a:pt x="0" y="9"/>
                    <a:pt x="0" y="25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76"/>
                    <a:pt x="12" y="85"/>
                    <a:pt x="25" y="85"/>
                  </a:cubicBezTo>
                  <a:close/>
                  <a:moveTo>
                    <a:pt x="15" y="25"/>
                  </a:moveTo>
                  <a:cubicBezTo>
                    <a:pt x="15" y="18"/>
                    <a:pt x="19" y="14"/>
                    <a:pt x="25" y="14"/>
                  </a:cubicBezTo>
                  <a:cubicBezTo>
                    <a:pt x="31" y="14"/>
                    <a:pt x="35" y="18"/>
                    <a:pt x="35" y="25"/>
                  </a:cubicBezTo>
                  <a:cubicBezTo>
                    <a:pt x="35" y="60"/>
                    <a:pt x="35" y="60"/>
                    <a:pt x="35" y="60"/>
                  </a:cubicBezTo>
                  <a:cubicBezTo>
                    <a:pt x="35" y="67"/>
                    <a:pt x="31" y="71"/>
                    <a:pt x="25" y="71"/>
                  </a:cubicBezTo>
                  <a:cubicBezTo>
                    <a:pt x="19" y="71"/>
                    <a:pt x="15" y="67"/>
                    <a:pt x="15" y="60"/>
                  </a:cubicBezTo>
                  <a:lnTo>
                    <a:pt x="15" y="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107" name="Freeform 77"/>
            <p:cNvSpPr>
              <a:spLocks noEditPoints="1"/>
            </p:cNvSpPr>
            <p:nvPr userDrawn="1"/>
          </p:nvSpPr>
          <p:spPr bwMode="auto">
            <a:xfrm>
              <a:off x="7934747" y="4116388"/>
              <a:ext cx="200025" cy="320675"/>
            </a:xfrm>
            <a:custGeom>
              <a:avLst/>
              <a:gdLst>
                <a:gd name="T0" fmla="*/ 53 w 53"/>
                <a:gd name="T1" fmla="*/ 60 h 85"/>
                <a:gd name="T2" fmla="*/ 43 w 53"/>
                <a:gd name="T3" fmla="*/ 41 h 85"/>
                <a:gd name="T4" fmla="*/ 52 w 53"/>
                <a:gd name="T5" fmla="*/ 24 h 85"/>
                <a:gd name="T6" fmla="*/ 26 w 53"/>
                <a:gd name="T7" fmla="*/ 0 h 85"/>
                <a:gd name="T8" fmla="*/ 1 w 53"/>
                <a:gd name="T9" fmla="*/ 24 h 85"/>
                <a:gd name="T10" fmla="*/ 10 w 53"/>
                <a:gd name="T11" fmla="*/ 41 h 85"/>
                <a:gd name="T12" fmla="*/ 0 w 53"/>
                <a:gd name="T13" fmla="*/ 60 h 85"/>
                <a:gd name="T14" fmla="*/ 26 w 53"/>
                <a:gd name="T15" fmla="*/ 85 h 85"/>
                <a:gd name="T16" fmla="*/ 53 w 53"/>
                <a:gd name="T17" fmla="*/ 60 h 85"/>
                <a:gd name="T18" fmla="*/ 26 w 53"/>
                <a:gd name="T19" fmla="*/ 14 h 85"/>
                <a:gd name="T20" fmla="*/ 37 w 53"/>
                <a:gd name="T21" fmla="*/ 24 h 85"/>
                <a:gd name="T22" fmla="*/ 26 w 53"/>
                <a:gd name="T23" fmla="*/ 35 h 85"/>
                <a:gd name="T24" fmla="*/ 16 w 53"/>
                <a:gd name="T25" fmla="*/ 24 h 85"/>
                <a:gd name="T26" fmla="*/ 26 w 53"/>
                <a:gd name="T27" fmla="*/ 14 h 85"/>
                <a:gd name="T28" fmla="*/ 26 w 53"/>
                <a:gd name="T29" fmla="*/ 71 h 85"/>
                <a:gd name="T30" fmla="*/ 15 w 53"/>
                <a:gd name="T31" fmla="*/ 60 h 85"/>
                <a:gd name="T32" fmla="*/ 26 w 53"/>
                <a:gd name="T33" fmla="*/ 48 h 85"/>
                <a:gd name="T34" fmla="*/ 38 w 53"/>
                <a:gd name="T35" fmla="*/ 60 h 85"/>
                <a:gd name="T36" fmla="*/ 26 w 53"/>
                <a:gd name="T37" fmla="*/ 71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3" h="85">
                  <a:moveTo>
                    <a:pt x="53" y="60"/>
                  </a:moveTo>
                  <a:cubicBezTo>
                    <a:pt x="53" y="50"/>
                    <a:pt x="47" y="44"/>
                    <a:pt x="43" y="41"/>
                  </a:cubicBezTo>
                  <a:cubicBezTo>
                    <a:pt x="47" y="38"/>
                    <a:pt x="52" y="33"/>
                    <a:pt x="52" y="24"/>
                  </a:cubicBezTo>
                  <a:cubicBezTo>
                    <a:pt x="52" y="9"/>
                    <a:pt x="40" y="0"/>
                    <a:pt x="26" y="0"/>
                  </a:cubicBezTo>
                  <a:cubicBezTo>
                    <a:pt x="13" y="0"/>
                    <a:pt x="1" y="9"/>
                    <a:pt x="1" y="24"/>
                  </a:cubicBezTo>
                  <a:cubicBezTo>
                    <a:pt x="1" y="33"/>
                    <a:pt x="6" y="38"/>
                    <a:pt x="10" y="41"/>
                  </a:cubicBezTo>
                  <a:cubicBezTo>
                    <a:pt x="6" y="44"/>
                    <a:pt x="0" y="50"/>
                    <a:pt x="0" y="60"/>
                  </a:cubicBezTo>
                  <a:cubicBezTo>
                    <a:pt x="0" y="76"/>
                    <a:pt x="12" y="85"/>
                    <a:pt x="26" y="85"/>
                  </a:cubicBezTo>
                  <a:cubicBezTo>
                    <a:pt x="41" y="85"/>
                    <a:pt x="53" y="76"/>
                    <a:pt x="53" y="60"/>
                  </a:cubicBezTo>
                  <a:close/>
                  <a:moveTo>
                    <a:pt x="26" y="14"/>
                  </a:moveTo>
                  <a:cubicBezTo>
                    <a:pt x="32" y="14"/>
                    <a:pt x="37" y="18"/>
                    <a:pt x="37" y="24"/>
                  </a:cubicBezTo>
                  <a:cubicBezTo>
                    <a:pt x="37" y="30"/>
                    <a:pt x="32" y="35"/>
                    <a:pt x="26" y="35"/>
                  </a:cubicBezTo>
                  <a:cubicBezTo>
                    <a:pt x="20" y="35"/>
                    <a:pt x="16" y="30"/>
                    <a:pt x="16" y="24"/>
                  </a:cubicBezTo>
                  <a:cubicBezTo>
                    <a:pt x="16" y="18"/>
                    <a:pt x="20" y="14"/>
                    <a:pt x="26" y="14"/>
                  </a:cubicBezTo>
                  <a:close/>
                  <a:moveTo>
                    <a:pt x="26" y="71"/>
                  </a:moveTo>
                  <a:cubicBezTo>
                    <a:pt x="20" y="71"/>
                    <a:pt x="15" y="66"/>
                    <a:pt x="15" y="60"/>
                  </a:cubicBezTo>
                  <a:cubicBezTo>
                    <a:pt x="15" y="53"/>
                    <a:pt x="20" y="48"/>
                    <a:pt x="26" y="48"/>
                  </a:cubicBezTo>
                  <a:cubicBezTo>
                    <a:pt x="33" y="48"/>
                    <a:pt x="38" y="53"/>
                    <a:pt x="38" y="60"/>
                  </a:cubicBezTo>
                  <a:cubicBezTo>
                    <a:pt x="38" y="66"/>
                    <a:pt x="33" y="71"/>
                    <a:pt x="26" y="7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  <p:sp>
          <p:nvSpPr>
            <p:cNvPr id="108" name="Freeform 78"/>
            <p:cNvSpPr>
              <a:spLocks noEditPoints="1"/>
            </p:cNvSpPr>
            <p:nvPr userDrawn="1"/>
          </p:nvSpPr>
          <p:spPr bwMode="auto">
            <a:xfrm>
              <a:off x="6269459" y="3429000"/>
              <a:ext cx="1943100" cy="225425"/>
            </a:xfrm>
            <a:custGeom>
              <a:avLst/>
              <a:gdLst>
                <a:gd name="T0" fmla="*/ 133 w 515"/>
                <a:gd name="T1" fmla="*/ 52 h 60"/>
                <a:gd name="T2" fmla="*/ 36 w 515"/>
                <a:gd name="T3" fmla="*/ 45 h 60"/>
                <a:gd name="T4" fmla="*/ 38 w 515"/>
                <a:gd name="T5" fmla="*/ 19 h 60"/>
                <a:gd name="T6" fmla="*/ 99 w 515"/>
                <a:gd name="T7" fmla="*/ 47 h 60"/>
                <a:gd name="T8" fmla="*/ 142 w 515"/>
                <a:gd name="T9" fmla="*/ 52 h 60"/>
                <a:gd name="T10" fmla="*/ 142 w 515"/>
                <a:gd name="T11" fmla="*/ 60 h 60"/>
                <a:gd name="T12" fmla="*/ 273 w 515"/>
                <a:gd name="T13" fmla="*/ 47 h 60"/>
                <a:gd name="T14" fmla="*/ 296 w 515"/>
                <a:gd name="T15" fmla="*/ 14 h 60"/>
                <a:gd name="T16" fmla="*/ 291 w 515"/>
                <a:gd name="T17" fmla="*/ 46 h 60"/>
                <a:gd name="T18" fmla="*/ 515 w 515"/>
                <a:gd name="T19" fmla="*/ 37 h 60"/>
                <a:gd name="T20" fmla="*/ 291 w 515"/>
                <a:gd name="T21" fmla="*/ 6 h 60"/>
                <a:gd name="T22" fmla="*/ 269 w 515"/>
                <a:gd name="T23" fmla="*/ 12 h 60"/>
                <a:gd name="T24" fmla="*/ 275 w 515"/>
                <a:gd name="T25" fmla="*/ 4 h 60"/>
                <a:gd name="T26" fmla="*/ 255 w 515"/>
                <a:gd name="T27" fmla="*/ 11 h 60"/>
                <a:gd name="T28" fmla="*/ 261 w 515"/>
                <a:gd name="T29" fmla="*/ 48 h 60"/>
                <a:gd name="T30" fmla="*/ 223 w 515"/>
                <a:gd name="T31" fmla="*/ 9 h 60"/>
                <a:gd name="T32" fmla="*/ 238 w 515"/>
                <a:gd name="T33" fmla="*/ 14 h 60"/>
                <a:gd name="T34" fmla="*/ 247 w 515"/>
                <a:gd name="T35" fmla="*/ 14 h 60"/>
                <a:gd name="T36" fmla="*/ 208 w 515"/>
                <a:gd name="T37" fmla="*/ 0 h 60"/>
                <a:gd name="T38" fmla="*/ 214 w 515"/>
                <a:gd name="T39" fmla="*/ 9 h 60"/>
                <a:gd name="T40" fmla="*/ 211 w 515"/>
                <a:gd name="T41" fmla="*/ 50 h 60"/>
                <a:gd name="T42" fmla="*/ 196 w 515"/>
                <a:gd name="T43" fmla="*/ 8 h 60"/>
                <a:gd name="T44" fmla="*/ 166 w 515"/>
                <a:gd name="T45" fmla="*/ 0 h 60"/>
                <a:gd name="T46" fmla="*/ 172 w 515"/>
                <a:gd name="T47" fmla="*/ 8 h 60"/>
                <a:gd name="T48" fmla="*/ 150 w 515"/>
                <a:gd name="T49" fmla="*/ 52 h 60"/>
                <a:gd name="T50" fmla="*/ 142 w 515"/>
                <a:gd name="T51" fmla="*/ 38 h 60"/>
                <a:gd name="T52" fmla="*/ 147 w 515"/>
                <a:gd name="T53" fmla="*/ 8 h 60"/>
                <a:gd name="T54" fmla="*/ 127 w 515"/>
                <a:gd name="T55" fmla="*/ 1 h 60"/>
                <a:gd name="T56" fmla="*/ 133 w 515"/>
                <a:gd name="T57" fmla="*/ 9 h 60"/>
                <a:gd name="T58" fmla="*/ 107 w 515"/>
                <a:gd name="T59" fmla="*/ 38 h 60"/>
                <a:gd name="T60" fmla="*/ 0 w 515"/>
                <a:gd name="T61" fmla="*/ 34 h 60"/>
                <a:gd name="T62" fmla="*/ 305 w 515"/>
                <a:gd name="T63" fmla="*/ 15 h 60"/>
                <a:gd name="T64" fmla="*/ 305 w 515"/>
                <a:gd name="T65" fmla="*/ 45 h 60"/>
                <a:gd name="T66" fmla="*/ 181 w 515"/>
                <a:gd name="T67" fmla="*/ 8 h 60"/>
                <a:gd name="T68" fmla="*/ 194 w 515"/>
                <a:gd name="T69" fmla="*/ 34 h 60"/>
                <a:gd name="T70" fmla="*/ 181 w 515"/>
                <a:gd name="T71" fmla="*/ 8 h 60"/>
                <a:gd name="T72" fmla="*/ 198 w 515"/>
                <a:gd name="T73" fmla="*/ 42 h 60"/>
                <a:gd name="T74" fmla="*/ 164 w 515"/>
                <a:gd name="T75" fmla="*/ 51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15" h="60">
                  <a:moveTo>
                    <a:pt x="133" y="60"/>
                  </a:moveTo>
                  <a:cubicBezTo>
                    <a:pt x="133" y="52"/>
                    <a:pt x="133" y="52"/>
                    <a:pt x="133" y="52"/>
                  </a:cubicBezTo>
                  <a:cubicBezTo>
                    <a:pt x="130" y="52"/>
                    <a:pt x="127" y="52"/>
                    <a:pt x="124" y="52"/>
                  </a:cubicBezTo>
                  <a:cubicBezTo>
                    <a:pt x="95" y="51"/>
                    <a:pt x="65" y="50"/>
                    <a:pt x="36" y="45"/>
                  </a:cubicBezTo>
                  <a:cubicBezTo>
                    <a:pt x="31" y="44"/>
                    <a:pt x="10" y="40"/>
                    <a:pt x="10" y="34"/>
                  </a:cubicBezTo>
                  <a:cubicBezTo>
                    <a:pt x="10" y="26"/>
                    <a:pt x="32" y="20"/>
                    <a:pt x="38" y="19"/>
                  </a:cubicBezTo>
                  <a:cubicBezTo>
                    <a:pt x="58" y="15"/>
                    <a:pt x="78" y="12"/>
                    <a:pt x="99" y="11"/>
                  </a:cubicBezTo>
                  <a:cubicBezTo>
                    <a:pt x="99" y="47"/>
                    <a:pt x="99" y="47"/>
                    <a:pt x="99" y="47"/>
                  </a:cubicBezTo>
                  <a:cubicBezTo>
                    <a:pt x="142" y="47"/>
                    <a:pt x="142" y="47"/>
                    <a:pt x="142" y="47"/>
                  </a:cubicBezTo>
                  <a:cubicBezTo>
                    <a:pt x="142" y="52"/>
                    <a:pt x="142" y="52"/>
                    <a:pt x="142" y="52"/>
                  </a:cubicBezTo>
                  <a:cubicBezTo>
                    <a:pt x="142" y="59"/>
                    <a:pt x="142" y="59"/>
                    <a:pt x="142" y="59"/>
                  </a:cubicBezTo>
                  <a:cubicBezTo>
                    <a:pt x="142" y="60"/>
                    <a:pt x="142" y="60"/>
                    <a:pt x="142" y="60"/>
                  </a:cubicBezTo>
                  <a:cubicBezTo>
                    <a:pt x="183" y="60"/>
                    <a:pt x="225" y="58"/>
                    <a:pt x="267" y="56"/>
                  </a:cubicBezTo>
                  <a:cubicBezTo>
                    <a:pt x="273" y="47"/>
                    <a:pt x="273" y="47"/>
                    <a:pt x="273" y="47"/>
                  </a:cubicBezTo>
                  <a:cubicBezTo>
                    <a:pt x="273" y="47"/>
                    <a:pt x="273" y="47"/>
                    <a:pt x="273" y="47"/>
                  </a:cubicBezTo>
                  <a:cubicBezTo>
                    <a:pt x="281" y="36"/>
                    <a:pt x="289" y="25"/>
                    <a:pt x="296" y="14"/>
                  </a:cubicBezTo>
                  <a:cubicBezTo>
                    <a:pt x="296" y="46"/>
                    <a:pt x="296" y="46"/>
                    <a:pt x="296" y="46"/>
                  </a:cubicBezTo>
                  <a:cubicBezTo>
                    <a:pt x="294" y="46"/>
                    <a:pt x="292" y="46"/>
                    <a:pt x="291" y="46"/>
                  </a:cubicBezTo>
                  <a:cubicBezTo>
                    <a:pt x="291" y="54"/>
                    <a:pt x="291" y="54"/>
                    <a:pt x="291" y="54"/>
                  </a:cubicBezTo>
                  <a:cubicBezTo>
                    <a:pt x="366" y="50"/>
                    <a:pt x="441" y="42"/>
                    <a:pt x="515" y="37"/>
                  </a:cubicBezTo>
                  <a:cubicBezTo>
                    <a:pt x="440" y="25"/>
                    <a:pt x="366" y="13"/>
                    <a:pt x="291" y="6"/>
                  </a:cubicBezTo>
                  <a:cubicBezTo>
                    <a:pt x="291" y="6"/>
                    <a:pt x="291" y="6"/>
                    <a:pt x="291" y="6"/>
                  </a:cubicBezTo>
                  <a:cubicBezTo>
                    <a:pt x="269" y="39"/>
                    <a:pt x="269" y="39"/>
                    <a:pt x="269" y="39"/>
                  </a:cubicBezTo>
                  <a:cubicBezTo>
                    <a:pt x="269" y="12"/>
                    <a:pt x="269" y="12"/>
                    <a:pt x="269" y="12"/>
                  </a:cubicBezTo>
                  <a:cubicBezTo>
                    <a:pt x="271" y="12"/>
                    <a:pt x="273" y="12"/>
                    <a:pt x="275" y="13"/>
                  </a:cubicBezTo>
                  <a:cubicBezTo>
                    <a:pt x="275" y="4"/>
                    <a:pt x="275" y="4"/>
                    <a:pt x="275" y="4"/>
                  </a:cubicBezTo>
                  <a:cubicBezTo>
                    <a:pt x="268" y="4"/>
                    <a:pt x="262" y="3"/>
                    <a:pt x="255" y="3"/>
                  </a:cubicBezTo>
                  <a:cubicBezTo>
                    <a:pt x="255" y="11"/>
                    <a:pt x="255" y="11"/>
                    <a:pt x="255" y="11"/>
                  </a:cubicBezTo>
                  <a:cubicBezTo>
                    <a:pt x="257" y="11"/>
                    <a:pt x="259" y="11"/>
                    <a:pt x="261" y="11"/>
                  </a:cubicBezTo>
                  <a:cubicBezTo>
                    <a:pt x="261" y="48"/>
                    <a:pt x="261" y="48"/>
                    <a:pt x="261" y="48"/>
                  </a:cubicBezTo>
                  <a:cubicBezTo>
                    <a:pt x="248" y="49"/>
                    <a:pt x="236" y="49"/>
                    <a:pt x="223" y="50"/>
                  </a:cubicBezTo>
                  <a:cubicBezTo>
                    <a:pt x="223" y="9"/>
                    <a:pt x="223" y="9"/>
                    <a:pt x="223" y="9"/>
                  </a:cubicBezTo>
                  <a:cubicBezTo>
                    <a:pt x="228" y="9"/>
                    <a:pt x="233" y="10"/>
                    <a:pt x="238" y="10"/>
                  </a:cubicBezTo>
                  <a:cubicBezTo>
                    <a:pt x="238" y="14"/>
                    <a:pt x="238" y="14"/>
                    <a:pt x="238" y="14"/>
                  </a:cubicBezTo>
                  <a:cubicBezTo>
                    <a:pt x="238" y="14"/>
                    <a:pt x="238" y="14"/>
                    <a:pt x="238" y="14"/>
                  </a:cubicBezTo>
                  <a:cubicBezTo>
                    <a:pt x="241" y="14"/>
                    <a:pt x="244" y="14"/>
                    <a:pt x="247" y="14"/>
                  </a:cubicBezTo>
                  <a:cubicBezTo>
                    <a:pt x="247" y="2"/>
                    <a:pt x="247" y="2"/>
                    <a:pt x="247" y="2"/>
                  </a:cubicBezTo>
                  <a:cubicBezTo>
                    <a:pt x="234" y="1"/>
                    <a:pt x="221" y="1"/>
                    <a:pt x="208" y="0"/>
                  </a:cubicBezTo>
                  <a:cubicBezTo>
                    <a:pt x="208" y="9"/>
                    <a:pt x="208" y="9"/>
                    <a:pt x="208" y="9"/>
                  </a:cubicBezTo>
                  <a:cubicBezTo>
                    <a:pt x="210" y="9"/>
                    <a:pt x="212" y="9"/>
                    <a:pt x="214" y="9"/>
                  </a:cubicBezTo>
                  <a:cubicBezTo>
                    <a:pt x="214" y="50"/>
                    <a:pt x="214" y="50"/>
                    <a:pt x="214" y="50"/>
                  </a:cubicBezTo>
                  <a:cubicBezTo>
                    <a:pt x="213" y="50"/>
                    <a:pt x="212" y="50"/>
                    <a:pt x="211" y="50"/>
                  </a:cubicBezTo>
                  <a:cubicBezTo>
                    <a:pt x="190" y="8"/>
                    <a:pt x="190" y="8"/>
                    <a:pt x="190" y="8"/>
                  </a:cubicBezTo>
                  <a:cubicBezTo>
                    <a:pt x="192" y="8"/>
                    <a:pt x="194" y="8"/>
                    <a:pt x="196" y="8"/>
                  </a:cubicBezTo>
                  <a:cubicBezTo>
                    <a:pt x="196" y="0"/>
                    <a:pt x="196" y="0"/>
                    <a:pt x="196" y="0"/>
                  </a:cubicBezTo>
                  <a:cubicBezTo>
                    <a:pt x="186" y="0"/>
                    <a:pt x="176" y="0"/>
                    <a:pt x="166" y="0"/>
                  </a:cubicBezTo>
                  <a:cubicBezTo>
                    <a:pt x="166" y="8"/>
                    <a:pt x="166" y="8"/>
                    <a:pt x="166" y="8"/>
                  </a:cubicBezTo>
                  <a:cubicBezTo>
                    <a:pt x="172" y="8"/>
                    <a:pt x="172" y="8"/>
                    <a:pt x="172" y="8"/>
                  </a:cubicBezTo>
                  <a:cubicBezTo>
                    <a:pt x="155" y="52"/>
                    <a:pt x="155" y="52"/>
                    <a:pt x="155" y="52"/>
                  </a:cubicBezTo>
                  <a:cubicBezTo>
                    <a:pt x="153" y="52"/>
                    <a:pt x="152" y="52"/>
                    <a:pt x="150" y="52"/>
                  </a:cubicBezTo>
                  <a:cubicBezTo>
                    <a:pt x="150" y="38"/>
                    <a:pt x="150" y="38"/>
                    <a:pt x="150" y="38"/>
                  </a:cubicBezTo>
                  <a:cubicBezTo>
                    <a:pt x="148" y="38"/>
                    <a:pt x="144" y="38"/>
                    <a:pt x="142" y="38"/>
                  </a:cubicBezTo>
                  <a:cubicBezTo>
                    <a:pt x="142" y="8"/>
                    <a:pt x="142" y="8"/>
                    <a:pt x="142" y="8"/>
                  </a:cubicBezTo>
                  <a:cubicBezTo>
                    <a:pt x="143" y="8"/>
                    <a:pt x="145" y="8"/>
                    <a:pt x="147" y="8"/>
                  </a:cubicBezTo>
                  <a:cubicBezTo>
                    <a:pt x="147" y="0"/>
                    <a:pt x="147" y="0"/>
                    <a:pt x="147" y="0"/>
                  </a:cubicBezTo>
                  <a:cubicBezTo>
                    <a:pt x="141" y="0"/>
                    <a:pt x="134" y="0"/>
                    <a:pt x="127" y="1"/>
                  </a:cubicBezTo>
                  <a:cubicBezTo>
                    <a:pt x="127" y="9"/>
                    <a:pt x="127" y="9"/>
                    <a:pt x="127" y="9"/>
                  </a:cubicBezTo>
                  <a:cubicBezTo>
                    <a:pt x="129" y="9"/>
                    <a:pt x="131" y="9"/>
                    <a:pt x="133" y="9"/>
                  </a:cubicBezTo>
                  <a:cubicBezTo>
                    <a:pt x="133" y="38"/>
                    <a:pt x="133" y="38"/>
                    <a:pt x="133" y="38"/>
                  </a:cubicBezTo>
                  <a:cubicBezTo>
                    <a:pt x="107" y="38"/>
                    <a:pt x="107" y="38"/>
                    <a:pt x="107" y="38"/>
                  </a:cubicBezTo>
                  <a:cubicBezTo>
                    <a:pt x="107" y="2"/>
                    <a:pt x="107" y="2"/>
                    <a:pt x="107" y="2"/>
                  </a:cubicBezTo>
                  <a:cubicBezTo>
                    <a:pt x="58" y="5"/>
                    <a:pt x="0" y="13"/>
                    <a:pt x="0" y="34"/>
                  </a:cubicBezTo>
                  <a:cubicBezTo>
                    <a:pt x="0" y="56"/>
                    <a:pt x="84" y="60"/>
                    <a:pt x="133" y="60"/>
                  </a:cubicBezTo>
                  <a:close/>
                  <a:moveTo>
                    <a:pt x="305" y="15"/>
                  </a:moveTo>
                  <a:cubicBezTo>
                    <a:pt x="352" y="20"/>
                    <a:pt x="399" y="27"/>
                    <a:pt x="446" y="34"/>
                  </a:cubicBezTo>
                  <a:cubicBezTo>
                    <a:pt x="399" y="38"/>
                    <a:pt x="352" y="42"/>
                    <a:pt x="305" y="45"/>
                  </a:cubicBezTo>
                  <a:lnTo>
                    <a:pt x="305" y="15"/>
                  </a:lnTo>
                  <a:close/>
                  <a:moveTo>
                    <a:pt x="181" y="8"/>
                  </a:moveTo>
                  <a:cubicBezTo>
                    <a:pt x="181" y="8"/>
                    <a:pt x="181" y="8"/>
                    <a:pt x="181" y="8"/>
                  </a:cubicBezTo>
                  <a:cubicBezTo>
                    <a:pt x="194" y="34"/>
                    <a:pt x="194" y="34"/>
                    <a:pt x="194" y="34"/>
                  </a:cubicBezTo>
                  <a:cubicBezTo>
                    <a:pt x="171" y="34"/>
                    <a:pt x="171" y="34"/>
                    <a:pt x="171" y="34"/>
                  </a:cubicBezTo>
                  <a:lnTo>
                    <a:pt x="181" y="8"/>
                  </a:lnTo>
                  <a:close/>
                  <a:moveTo>
                    <a:pt x="167" y="42"/>
                  </a:moveTo>
                  <a:cubicBezTo>
                    <a:pt x="198" y="42"/>
                    <a:pt x="198" y="42"/>
                    <a:pt x="198" y="42"/>
                  </a:cubicBezTo>
                  <a:cubicBezTo>
                    <a:pt x="202" y="51"/>
                    <a:pt x="202" y="51"/>
                    <a:pt x="202" y="51"/>
                  </a:cubicBezTo>
                  <a:cubicBezTo>
                    <a:pt x="189" y="51"/>
                    <a:pt x="177" y="51"/>
                    <a:pt x="164" y="51"/>
                  </a:cubicBezTo>
                  <a:lnTo>
                    <a:pt x="167" y="4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rgbClr val="004BA0"/>
                </a:solidFill>
              </a:endParaRPr>
            </a:p>
          </p:txBody>
        </p:sp>
      </p:grpSp>
      <p:sp>
        <p:nvSpPr>
          <p:cNvPr id="109" name="TextBox 108"/>
          <p:cNvSpPr txBox="1"/>
          <p:nvPr userDrawn="1"/>
        </p:nvSpPr>
        <p:spPr>
          <a:xfrm>
            <a:off x="323528" y="1844824"/>
            <a:ext cx="1224136" cy="107721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400" b="1" i="0" u="none" strike="noStrike" kern="1200" baseline="0" dirty="0" smtClean="0">
                <a:solidFill>
                  <a:srgbClr val="004BA0"/>
                </a:solidFill>
                <a:latin typeface="+mn-lt"/>
                <a:ea typeface="+mn-ea"/>
                <a:cs typeface="+mn-cs"/>
              </a:rPr>
              <a:t>International Conference on High-Speed Vehicle Science &amp; Technology </a:t>
            </a:r>
            <a:endParaRPr lang="ru-RU" sz="1400" b="1" i="0" dirty="0">
              <a:solidFill>
                <a:srgbClr val="004BA0"/>
              </a:solidFill>
              <a:latin typeface="+mn-lt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75" r:id="rId2"/>
    <p:sldLayoutId id="2147483676" r:id="rId3"/>
    <p:sldLayoutId id="2147483677" r:id="rId4"/>
    <p:sldLayoutId id="2147483678" r:id="rId5"/>
  </p:sldLayoutIdLst>
  <p:hf hdr="0" ft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004BA0"/>
          </a:solidFill>
          <a:latin typeface="+mn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0070C0"/>
          </a:solidFill>
          <a:latin typeface="Aria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0070C0"/>
          </a:solidFill>
          <a:latin typeface="Aria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0070C0"/>
          </a:solidFill>
          <a:latin typeface="Aria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0070C0"/>
          </a:solidFill>
          <a:latin typeface="Arial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Arial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Arial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Arial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Arial" pitchFamily="34" charset="0"/>
        </a:defRPr>
      </a:lvl9pPr>
    </p:titleStyle>
    <p:bodyStyle>
      <a:lvl1pPr marL="269875" indent="-269875" algn="l" rtl="0" eaLnBrk="0" fontAlgn="base" hangingPunct="0">
        <a:spcBef>
          <a:spcPct val="20000"/>
        </a:spcBef>
        <a:spcAft>
          <a:spcPct val="0"/>
        </a:spcAft>
        <a:buClr>
          <a:srgbClr val="004BA0"/>
        </a:buClr>
        <a:buSzPct val="120000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1pPr>
      <a:lvl2pPr marL="539750" indent="-269875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2pPr>
      <a:lvl3pPr marL="809625" indent="-269875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14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2" pos="1255" userDrawn="1">
          <p15:clr>
            <a:srgbClr val="F26B43"/>
          </p15:clr>
        </p15:guide>
        <p15:guide id="3" pos="7469" userDrawn="1">
          <p15:clr>
            <a:srgbClr val="F26B43"/>
          </p15:clr>
        </p15:guide>
        <p15:guide id="4" orient="horz" pos="2160" userDrawn="1">
          <p15:clr>
            <a:srgbClr val="F26B43"/>
          </p15:clr>
        </p15:guide>
        <p15:guide id="5" orient="horz" pos="572" userDrawn="1">
          <p15:clr>
            <a:srgbClr val="F26B43"/>
          </p15:clr>
        </p15:guide>
        <p15:guide id="6" orient="horz" pos="482" userDrawn="1">
          <p15:clr>
            <a:srgbClr val="F26B43"/>
          </p15:clr>
        </p15:guide>
        <p15:guide id="7" orient="horz" pos="4110" userDrawn="1">
          <p15:clr>
            <a:srgbClr val="F26B43"/>
          </p15:clr>
        </p15:guide>
        <p15:guide id="8" orient="horz" pos="845" userDrawn="1">
          <p15:clr>
            <a:srgbClr val="F26B43"/>
          </p15:clr>
        </p15:guide>
        <p15:guide id="9" pos="211" userDrawn="1">
          <p15:clr>
            <a:srgbClr val="F26B43"/>
          </p15:clr>
        </p15:guide>
        <p15:guide id="10" pos="768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WordArt 9"/>
          <p:cNvSpPr>
            <a:spLocks noChangeArrowheads="1" noChangeShapeType="1" noTextEdit="1"/>
          </p:cNvSpPr>
          <p:nvPr/>
        </p:nvSpPr>
        <p:spPr bwMode="auto">
          <a:xfrm>
            <a:off x="2792413" y="4286253"/>
            <a:ext cx="6616700" cy="942975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endParaRPr lang="ru-RU" b="1" kern="1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rgbClr val="FFFFFF"/>
              </a:solidFill>
              <a:latin typeface="Arial Black"/>
            </a:endParaRPr>
          </a:p>
        </p:txBody>
      </p:sp>
      <p:sp>
        <p:nvSpPr>
          <p:cNvPr id="3075" name="Заголовок 4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sz="4000" dirty="0"/>
          </a:p>
        </p:txBody>
      </p:sp>
      <p:sp>
        <p:nvSpPr>
          <p:cNvPr id="3076" name="Подзаголовок 7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 smtClean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Объект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02BFE39-4790-488B-BF41-ED86A334E34F}" type="slidenum">
              <a:rPr lang="ru-RU" smtClean="0"/>
              <a:pPr/>
              <a:t>2</a:t>
            </a:fld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39357125-9A3E-4AA9-AAB7-240CBE5D7C9F}" type="datetime1">
              <a:rPr lang="ru-RU" smtClean="0"/>
              <a:pPr/>
              <a:t>03.10.2018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715692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5882</TotalTime>
  <Words>2</Words>
  <Application>Microsoft Office PowerPoint</Application>
  <PresentationFormat>Широкоэкранный</PresentationFormat>
  <Paragraphs>2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Arial Black</vt:lpstr>
      <vt:lpstr>Calibri</vt:lpstr>
      <vt:lpstr>Оформление по умолчанию</vt:lpstr>
      <vt:lpstr>Презентация PowerPoint</vt:lpstr>
      <vt:lpstr>Презентация PowerPoint</vt:lpstr>
    </vt:vector>
  </TitlesOfParts>
  <Company>Издательская  группа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Наталья</dc:creator>
  <cp:lastModifiedBy>Мазалева Наталья Владиславовна</cp:lastModifiedBy>
  <cp:revision>550</cp:revision>
  <dcterms:created xsi:type="dcterms:W3CDTF">2005-10-13T11:24:57Z</dcterms:created>
  <dcterms:modified xsi:type="dcterms:W3CDTF">2018-10-03T12:41:44Z</dcterms:modified>
</cp:coreProperties>
</file>

<file path=docProps/thumbnail.jpeg>
</file>